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803" r:id="rId4"/>
  </p:sldMasterIdLst>
  <p:notesMasterIdLst>
    <p:notesMasterId r:id="rId6"/>
  </p:notesMasterIdLst>
  <p:handoutMasterIdLst>
    <p:handoutMasterId r:id="rId7"/>
  </p:handoutMasterIdLst>
  <p:sldIdLst>
    <p:sldId id="2669" r:id="rId5"/>
  </p:sldIdLst>
  <p:sldSz cx="10691813" cy="7559675"/>
  <p:notesSz cx="9866313" cy="6735763"/>
  <p:defaultTextStyle>
    <a:defPPr>
      <a:defRPr lang="ja-JP"/>
    </a:defPPr>
    <a:lvl1pPr algn="l" rtl="0" fontAlgn="base">
      <a:lnSpc>
        <a:spcPct val="110000"/>
      </a:lnSpc>
      <a:spcBef>
        <a:spcPct val="20000"/>
      </a:spcBef>
      <a:spcAft>
        <a:spcPct val="0"/>
      </a:spcAft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1pPr>
    <a:lvl2pPr marL="490630" algn="l" rtl="0" fontAlgn="base">
      <a:lnSpc>
        <a:spcPct val="110000"/>
      </a:lnSpc>
      <a:spcBef>
        <a:spcPct val="20000"/>
      </a:spcBef>
      <a:spcAft>
        <a:spcPct val="0"/>
      </a:spcAft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2pPr>
    <a:lvl3pPr marL="981260" algn="l" rtl="0" fontAlgn="base">
      <a:lnSpc>
        <a:spcPct val="110000"/>
      </a:lnSpc>
      <a:spcBef>
        <a:spcPct val="20000"/>
      </a:spcBef>
      <a:spcAft>
        <a:spcPct val="0"/>
      </a:spcAft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3pPr>
    <a:lvl4pPr marL="1471892" algn="l" rtl="0" fontAlgn="base">
      <a:lnSpc>
        <a:spcPct val="110000"/>
      </a:lnSpc>
      <a:spcBef>
        <a:spcPct val="20000"/>
      </a:spcBef>
      <a:spcAft>
        <a:spcPct val="0"/>
      </a:spcAft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4pPr>
    <a:lvl5pPr marL="1962520" algn="l" rtl="0" fontAlgn="base">
      <a:lnSpc>
        <a:spcPct val="110000"/>
      </a:lnSpc>
      <a:spcBef>
        <a:spcPct val="20000"/>
      </a:spcBef>
      <a:spcAft>
        <a:spcPct val="0"/>
      </a:spcAft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5pPr>
    <a:lvl6pPr marL="2453150" algn="l" defTabSz="981260" rtl="0" eaLnBrk="1" latinLnBrk="0" hangingPunct="1"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6pPr>
    <a:lvl7pPr marL="2943780" algn="l" defTabSz="981260" rtl="0" eaLnBrk="1" latinLnBrk="0" hangingPunct="1"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7pPr>
    <a:lvl8pPr marL="3434411" algn="l" defTabSz="981260" rtl="0" eaLnBrk="1" latinLnBrk="0" hangingPunct="1"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8pPr>
    <a:lvl9pPr marL="3925041" algn="l" defTabSz="981260" rtl="0" eaLnBrk="1" latinLnBrk="0" hangingPunct="1">
      <a:defRPr kumimoji="1" sz="966" kern="1200">
        <a:solidFill>
          <a:schemeClr val="tx1"/>
        </a:solidFill>
        <a:latin typeface="Century Gothic" pitchFamily="34" charset="0"/>
        <a:ea typeface="HGPｺﾞｼｯｸM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2121" userDrawn="1">
          <p15:clr>
            <a:srgbClr val="A4A3A4"/>
          </p15:clr>
        </p15:guide>
        <p15:guide id="4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94"/>
    <a:srgbClr val="FFFFFF"/>
    <a:srgbClr val="FF9999"/>
    <a:srgbClr val="FCC58E"/>
    <a:srgbClr val="002878"/>
    <a:srgbClr val="F58220"/>
    <a:srgbClr val="84868A"/>
    <a:srgbClr val="1C4B98"/>
    <a:srgbClr val="919293"/>
    <a:srgbClr val="A0A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3484" autoAdjust="0"/>
  </p:normalViewPr>
  <p:slideViewPr>
    <p:cSldViewPr snapToGrid="0" snapToObjects="1">
      <p:cViewPr varScale="1">
        <p:scale>
          <a:sx n="78" d="100"/>
          <a:sy n="78" d="100"/>
        </p:scale>
        <p:origin x="12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1937" y="73"/>
      </p:cViewPr>
      <p:guideLst>
        <p:guide orient="horz" pos="3107"/>
        <p:guide pos="2121"/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68908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9205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kumimoji="1" sz="1288" kern="1200">
        <a:solidFill>
          <a:schemeClr val="tx1"/>
        </a:solidFill>
        <a:latin typeface="+mn-ea"/>
        <a:ea typeface="+mn-ea"/>
        <a:cs typeface="+mn-cs"/>
      </a:defRPr>
    </a:lvl1pPr>
    <a:lvl2pPr marL="490630" algn="l" rtl="0" fontAlgn="base">
      <a:spcBef>
        <a:spcPct val="30000"/>
      </a:spcBef>
      <a:spcAft>
        <a:spcPct val="0"/>
      </a:spcAft>
      <a:defRPr kumimoji="1" sz="1288" kern="1200">
        <a:solidFill>
          <a:schemeClr val="tx1"/>
        </a:solidFill>
        <a:latin typeface="+mn-ea"/>
        <a:ea typeface="+mn-ea"/>
        <a:cs typeface="+mn-cs"/>
      </a:defRPr>
    </a:lvl2pPr>
    <a:lvl3pPr marL="981260" algn="l" rtl="0" fontAlgn="base">
      <a:spcBef>
        <a:spcPct val="30000"/>
      </a:spcBef>
      <a:spcAft>
        <a:spcPct val="0"/>
      </a:spcAft>
      <a:defRPr kumimoji="1" sz="1288" kern="1200">
        <a:solidFill>
          <a:schemeClr val="tx1"/>
        </a:solidFill>
        <a:latin typeface="+mn-ea"/>
        <a:ea typeface="+mn-ea"/>
        <a:cs typeface="+mn-cs"/>
      </a:defRPr>
    </a:lvl3pPr>
    <a:lvl4pPr marL="1471892" algn="l" rtl="0" fontAlgn="base">
      <a:spcBef>
        <a:spcPct val="30000"/>
      </a:spcBef>
      <a:spcAft>
        <a:spcPct val="0"/>
      </a:spcAft>
      <a:defRPr kumimoji="1" sz="1288" kern="1200">
        <a:solidFill>
          <a:schemeClr val="tx1"/>
        </a:solidFill>
        <a:latin typeface="+mn-ea"/>
        <a:ea typeface="+mn-ea"/>
        <a:cs typeface="+mn-cs"/>
      </a:defRPr>
    </a:lvl4pPr>
    <a:lvl5pPr marL="1962520" algn="l" rtl="0" fontAlgn="base">
      <a:spcBef>
        <a:spcPct val="30000"/>
      </a:spcBef>
      <a:spcAft>
        <a:spcPct val="0"/>
      </a:spcAft>
      <a:defRPr kumimoji="1" sz="1288" kern="1200">
        <a:solidFill>
          <a:schemeClr val="tx1"/>
        </a:solidFill>
        <a:latin typeface="+mn-ea"/>
        <a:ea typeface="+mn-ea"/>
        <a:cs typeface="+mn-cs"/>
      </a:defRPr>
    </a:lvl5pPr>
    <a:lvl6pPr marL="2453150" algn="l" defTabSz="98126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6pPr>
    <a:lvl7pPr marL="2943780" algn="l" defTabSz="98126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7pPr>
    <a:lvl8pPr marL="3434411" algn="l" defTabSz="98126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8pPr>
    <a:lvl9pPr marL="3925041" algn="l" defTabSz="98126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25813" y="841375"/>
            <a:ext cx="32162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844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【線あり】基本ページ｜ヘッドライン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CD050C9-57C1-42AE-930E-2593C2A4A51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59906" y="7127875"/>
            <a:ext cx="9972000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5D381"/>
                  </a:outerShdw>
                </a:effectLst>
              </a14:hiddenEffects>
            </a:ext>
          </a:extLst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ABB7333B-1075-4802-9314-765452E74D10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359906" y="647700"/>
            <a:ext cx="9972000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5D381"/>
                  </a:outerShdw>
                </a:effectLst>
              </a14:hiddenEffects>
            </a:ext>
          </a:extLst>
        </p:spPr>
      </p:cxn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13DEE9E5-4B02-448E-A912-B5DE65CE6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8775" y="827088"/>
            <a:ext cx="9971087" cy="396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200" spc="10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ja-JP" altLang="en-US" dirty="0"/>
              <a:t>この二行のヘッドラインにはこのページの内容を端的にまとめた文章を記載してください。この二行のヘッドラインにはこのページの内容を端的にまとめた文章を記載してください。この二行のヘッドラインにはこのページの内容を端的にまとめた文章を記載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82CA7C-899E-4959-9AD9-82B32B9331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71906" y="7254358"/>
            <a:ext cx="360000" cy="1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18000" anchor="ctr"/>
          <a:lstStyle/>
          <a:p>
            <a:pPr algn="r" defTabSz="1011396">
              <a:lnSpc>
                <a:spcPct val="120000"/>
              </a:lnSpc>
              <a:spcBef>
                <a:spcPct val="0"/>
              </a:spcBef>
            </a:pPr>
            <a:fld id="{2A38AB43-2135-4709-A7EA-1AAF06022B23}" type="slidenum">
              <a:rPr lang="en-US" altLang="ja-JP" sz="1000" spc="105">
                <a:solidFill>
                  <a:schemeClr val="tx1">
                    <a:lumMod val="60000"/>
                    <a:lumOff val="40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pPr algn="r" defTabSz="1011396">
                <a:lnSpc>
                  <a:spcPct val="120000"/>
                </a:lnSpc>
                <a:spcBef>
                  <a:spcPct val="0"/>
                </a:spcBef>
              </a:pPr>
              <a:t>‹#›</a:t>
            </a:fld>
            <a:endParaRPr lang="en-US" altLang="ja-JP" sz="1100" spc="105" dirty="0">
              <a:solidFill>
                <a:schemeClr val="tx1">
                  <a:lumMod val="60000"/>
                  <a:lumOff val="40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8" name="Rectangle 120">
            <a:extLst>
              <a:ext uri="{FF2B5EF4-FFF2-40B4-BE49-F238E27FC236}">
                <a16:creationId xmlns:a16="http://schemas.microsoft.com/office/drawing/2014/main" id="{6ED137C5-98D8-48BF-99AC-5A7057B566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8000" y="7253631"/>
            <a:ext cx="2772000" cy="109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defTabSz="635685">
              <a:lnSpc>
                <a:spcPct val="120000"/>
              </a:lnSpc>
              <a:spcBef>
                <a:spcPct val="0"/>
              </a:spcBef>
            </a:pPr>
            <a:r>
              <a:rPr lang="en-US" altLang="ja-JP" sz="647" spc="86" dirty="0">
                <a:solidFill>
                  <a:schemeClr val="tx1">
                    <a:lumMod val="60000"/>
                    <a:lumOff val="40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Copyright © KOKUYO Co., Ltd. All rights reserved.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412CF833-E439-4826-8122-1FA4FAEAB1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287238"/>
            <a:ext cx="9972000" cy="21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600" b="1" spc="150" baseline="0">
                <a:latin typeface="+mj-lt"/>
                <a:ea typeface="+mj-ea"/>
              </a:defRPr>
            </a:lvl1pPr>
            <a:lvl2pPr marL="493456" indent="0">
              <a:buNone/>
              <a:defRPr sz="1600" b="1"/>
            </a:lvl2pPr>
            <a:lvl3pPr marL="986913" indent="0">
              <a:buNone/>
              <a:defRPr sz="1600" b="1"/>
            </a:lvl3pPr>
            <a:lvl4pPr marL="1480370" indent="0">
              <a:buNone/>
              <a:defRPr sz="1600" b="1"/>
            </a:lvl4pPr>
            <a:lvl5pPr marL="1973827" indent="0">
              <a:buNone/>
              <a:defRPr sz="1600" b="1"/>
            </a:lvl5pPr>
          </a:lstStyle>
          <a:p>
            <a:pPr lvl="0"/>
            <a:r>
              <a:rPr kumimoji="1" lang="ja-JP" altLang="en-US" dirty="0"/>
              <a:t>ページのタイトルを記入</a:t>
            </a:r>
          </a:p>
        </p:txBody>
      </p:sp>
    </p:spTree>
    <p:extLst>
      <p:ext uri="{BB962C8B-B14F-4D97-AF65-F5344CB8AC3E}">
        <p14:creationId xmlns:p14="http://schemas.microsoft.com/office/powerpoint/2010/main" val="780458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507">
          <p15:clr>
            <a:srgbClr val="F26B43"/>
          </p15:clr>
        </p15:guide>
        <p15:guide id="3" orient="horz" pos="408" userDrawn="1">
          <p15:clr>
            <a:srgbClr val="A4A3A4"/>
          </p15:clr>
        </p15:guide>
        <p15:guide id="7" pos="226">
          <p15:clr>
            <a:srgbClr val="F26B43"/>
          </p15:clr>
        </p15:guide>
        <p15:guide id="8" orient="horz" pos="4490">
          <p15:clr>
            <a:srgbClr val="A4A3A4"/>
          </p15:clr>
        </p15:guide>
        <p15:guide id="9" orient="horz" pos="4354" userDrawn="1">
          <p15:clr>
            <a:srgbClr val="F26B43"/>
          </p15:clr>
        </p15:guide>
        <p15:guide id="10" orient="horz" pos="521" userDrawn="1">
          <p15:clr>
            <a:srgbClr val="A4A3A4"/>
          </p15:clr>
        </p15:guide>
        <p15:guide id="12" pos="3367">
          <p15:clr>
            <a:srgbClr val="A4A3A4"/>
          </p15:clr>
        </p15:guide>
        <p15:guide id="15" orient="horz" pos="771" userDrawn="1">
          <p15:clr>
            <a:srgbClr val="A4A3A4"/>
          </p15:clr>
        </p15:guide>
        <p15:guide id="16" orient="horz" pos="907" userDrawn="1">
          <p15:clr>
            <a:srgbClr val="F26B43"/>
          </p15:clr>
        </p15:guide>
        <p15:guide id="17" orient="horz" pos="263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E820F0E2-C6FA-4822-BD7C-6DCBD10832E0}"/>
              </a:ext>
            </a:extLst>
          </p:cNvPr>
          <p:cNvGrpSpPr/>
          <p:nvPr userDrawn="1"/>
        </p:nvGrpSpPr>
        <p:grpSpPr>
          <a:xfrm>
            <a:off x="359906" y="827088"/>
            <a:ext cx="9972000" cy="6192000"/>
            <a:chOff x="359906" y="827088"/>
            <a:chExt cx="9972000" cy="6192000"/>
          </a:xfrm>
        </p:grpSpPr>
        <p:pic>
          <p:nvPicPr>
            <p:cNvPr id="136" name="Picture 2">
              <a:extLst>
                <a:ext uri="{FF2B5EF4-FFF2-40B4-BE49-F238E27FC236}">
                  <a16:creationId xmlns:a16="http://schemas.microsoft.com/office/drawing/2014/main" id="{EE1CD24A-7889-4010-82DA-DFCA379214BF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906" y="827088"/>
              <a:ext cx="9972000" cy="6192000"/>
            </a:xfrm>
            <a:prstGeom prst="rect">
              <a:avLst/>
            </a:prstGeom>
            <a:noFill/>
            <a:ln w="6350">
              <a:noFill/>
              <a:prstDash val="solid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17411606-1CF5-46D7-BE70-9490FDED9531}"/>
                </a:ext>
              </a:extLst>
            </p:cNvPr>
            <p:cNvGrpSpPr/>
            <p:nvPr/>
          </p:nvGrpSpPr>
          <p:grpSpPr>
            <a:xfrm>
              <a:off x="359906" y="898184"/>
              <a:ext cx="9972000" cy="6048714"/>
              <a:chOff x="306451" y="899096"/>
              <a:chExt cx="10080000" cy="6048714"/>
            </a:xfrm>
          </p:grpSpPr>
          <p:sp>
            <p:nvSpPr>
              <p:cNvPr id="209" name="Line 201">
                <a:extLst>
                  <a:ext uri="{FF2B5EF4-FFF2-40B4-BE49-F238E27FC236}">
                    <a16:creationId xmlns:a16="http://schemas.microsoft.com/office/drawing/2014/main" id="{3D7E82CC-6C8F-4FA4-B630-AF4EDBE7B2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5507640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0" name="Line 202">
                <a:extLst>
                  <a:ext uri="{FF2B5EF4-FFF2-40B4-BE49-F238E27FC236}">
                    <a16:creationId xmlns:a16="http://schemas.microsoft.com/office/drawing/2014/main" id="{37CE2C18-4917-4B37-8651-F795AC0981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5795674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1" name="Line 203">
                <a:extLst>
                  <a:ext uri="{FF2B5EF4-FFF2-40B4-BE49-F238E27FC236}">
                    <a16:creationId xmlns:a16="http://schemas.microsoft.com/office/drawing/2014/main" id="{BDB4FBDB-5225-42A3-98A7-B47AFA422F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083708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2" name="Line 204">
                <a:extLst>
                  <a:ext uri="{FF2B5EF4-FFF2-40B4-BE49-F238E27FC236}">
                    <a16:creationId xmlns:a16="http://schemas.microsoft.com/office/drawing/2014/main" id="{2F9F9510-F637-47EC-8950-044E248704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371742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3" name="Line 205">
                <a:extLst>
                  <a:ext uri="{FF2B5EF4-FFF2-40B4-BE49-F238E27FC236}">
                    <a16:creationId xmlns:a16="http://schemas.microsoft.com/office/drawing/2014/main" id="{D15ECA2E-8C48-4FA0-A615-FEDDBBE56C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803793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4" name="Line 207">
                <a:extLst>
                  <a:ext uri="{FF2B5EF4-FFF2-40B4-BE49-F238E27FC236}">
                    <a16:creationId xmlns:a16="http://schemas.microsoft.com/office/drawing/2014/main" id="{F6F458D3-D960-43DF-96B2-FC5949D99C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5363623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5" name="Line 208">
                <a:extLst>
                  <a:ext uri="{FF2B5EF4-FFF2-40B4-BE49-F238E27FC236}">
                    <a16:creationId xmlns:a16="http://schemas.microsoft.com/office/drawing/2014/main" id="{5845703C-E162-4CC3-BFF9-C00A1BA57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5651657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6" name="Line 209">
                <a:extLst>
                  <a:ext uri="{FF2B5EF4-FFF2-40B4-BE49-F238E27FC236}">
                    <a16:creationId xmlns:a16="http://schemas.microsoft.com/office/drawing/2014/main" id="{F3EBAA28-DA6F-4148-8FA2-D55DAFB70D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5939691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7" name="Line 210">
                <a:extLst>
                  <a:ext uri="{FF2B5EF4-FFF2-40B4-BE49-F238E27FC236}">
                    <a16:creationId xmlns:a16="http://schemas.microsoft.com/office/drawing/2014/main" id="{9CA59657-0816-4A70-86FA-3CE740DC1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227725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8" name="Line 211">
                <a:extLst>
                  <a:ext uri="{FF2B5EF4-FFF2-40B4-BE49-F238E27FC236}">
                    <a16:creationId xmlns:a16="http://schemas.microsoft.com/office/drawing/2014/main" id="{5C4DC4AD-764F-418F-895A-2A2677A037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515759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19" name="Line 217">
                <a:extLst>
                  <a:ext uri="{FF2B5EF4-FFF2-40B4-BE49-F238E27FC236}">
                    <a16:creationId xmlns:a16="http://schemas.microsoft.com/office/drawing/2014/main" id="{C51EAF73-FBF0-45EF-9224-AF808E542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451" y="6659776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0" name="Line 187">
                <a:extLst>
                  <a:ext uri="{FF2B5EF4-FFF2-40B4-BE49-F238E27FC236}">
                    <a16:creationId xmlns:a16="http://schemas.microsoft.com/office/drawing/2014/main" id="{5C67F4EE-CEF2-4DBB-BE64-407CB61DA42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899096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1" name="Line 188">
                <a:extLst>
                  <a:ext uri="{FF2B5EF4-FFF2-40B4-BE49-F238E27FC236}">
                    <a16:creationId xmlns:a16="http://schemas.microsoft.com/office/drawing/2014/main" id="{E68EFB74-A38E-4260-B0A8-54C58F06629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043113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2" name="Line 189">
                <a:extLst>
                  <a:ext uri="{FF2B5EF4-FFF2-40B4-BE49-F238E27FC236}">
                    <a16:creationId xmlns:a16="http://schemas.microsoft.com/office/drawing/2014/main" id="{9790852A-3CDA-4878-A870-FF4134BFE5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187130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3" name="Line 190">
                <a:extLst>
                  <a:ext uri="{FF2B5EF4-FFF2-40B4-BE49-F238E27FC236}">
                    <a16:creationId xmlns:a16="http://schemas.microsoft.com/office/drawing/2014/main" id="{4AF7FAD2-0B9D-4FCE-9AC2-8F3379881C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331147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4" name="Line 191">
                <a:extLst>
                  <a:ext uri="{FF2B5EF4-FFF2-40B4-BE49-F238E27FC236}">
                    <a16:creationId xmlns:a16="http://schemas.microsoft.com/office/drawing/2014/main" id="{284F461B-9976-4F39-A32E-1161E3602F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475164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5" name="Line 192">
                <a:extLst>
                  <a:ext uri="{FF2B5EF4-FFF2-40B4-BE49-F238E27FC236}">
                    <a16:creationId xmlns:a16="http://schemas.microsoft.com/office/drawing/2014/main" id="{A397C6BB-4171-495C-906E-88E24DCC11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619181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6" name="Line 193">
                <a:extLst>
                  <a:ext uri="{FF2B5EF4-FFF2-40B4-BE49-F238E27FC236}">
                    <a16:creationId xmlns:a16="http://schemas.microsoft.com/office/drawing/2014/main" id="{79F13647-AE89-4535-8A4D-BE52B5C393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763198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7" name="Line 194">
                <a:extLst>
                  <a:ext uri="{FF2B5EF4-FFF2-40B4-BE49-F238E27FC236}">
                    <a16:creationId xmlns:a16="http://schemas.microsoft.com/office/drawing/2014/main" id="{3843106F-AD02-4C0B-9CB7-A417685F1F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051232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8" name="Line 195">
                <a:extLst>
                  <a:ext uri="{FF2B5EF4-FFF2-40B4-BE49-F238E27FC236}">
                    <a16:creationId xmlns:a16="http://schemas.microsoft.com/office/drawing/2014/main" id="{FB4473B2-982D-4C22-89A9-9023B37E94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339266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29" name="Line 196">
                <a:extLst>
                  <a:ext uri="{FF2B5EF4-FFF2-40B4-BE49-F238E27FC236}">
                    <a16:creationId xmlns:a16="http://schemas.microsoft.com/office/drawing/2014/main" id="{436BE3CA-C210-49DB-83B2-D84CD0EF20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627300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0" name="Line 197">
                <a:extLst>
                  <a:ext uri="{FF2B5EF4-FFF2-40B4-BE49-F238E27FC236}">
                    <a16:creationId xmlns:a16="http://schemas.microsoft.com/office/drawing/2014/main" id="{59DAF540-5485-4DD3-95FD-2A2C39CC6FC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1907215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1" name="Line 198">
                <a:extLst>
                  <a:ext uri="{FF2B5EF4-FFF2-40B4-BE49-F238E27FC236}">
                    <a16:creationId xmlns:a16="http://schemas.microsoft.com/office/drawing/2014/main" id="{591B761F-2DCA-4DE9-8B57-5C0F69D1CC5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195249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2" name="Line 199">
                <a:extLst>
                  <a:ext uri="{FF2B5EF4-FFF2-40B4-BE49-F238E27FC236}">
                    <a16:creationId xmlns:a16="http://schemas.microsoft.com/office/drawing/2014/main" id="{62F9DCCD-4A41-453B-BE6E-E5CDF706AC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483283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3" name="Line 200">
                <a:extLst>
                  <a:ext uri="{FF2B5EF4-FFF2-40B4-BE49-F238E27FC236}">
                    <a16:creationId xmlns:a16="http://schemas.microsoft.com/office/drawing/2014/main" id="{DDC14A81-D1E0-4AF7-95B3-15C1FC73B02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771317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4" name="Line 201">
                <a:extLst>
                  <a:ext uri="{FF2B5EF4-FFF2-40B4-BE49-F238E27FC236}">
                    <a16:creationId xmlns:a16="http://schemas.microsoft.com/office/drawing/2014/main" id="{3BCE3C8C-0A2B-453D-A85C-780062DB95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059351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5" name="Line 202">
                <a:extLst>
                  <a:ext uri="{FF2B5EF4-FFF2-40B4-BE49-F238E27FC236}">
                    <a16:creationId xmlns:a16="http://schemas.microsoft.com/office/drawing/2014/main" id="{ECDC0F44-919E-4B3B-9389-2CC5AD29BBC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347385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6" name="Line 203">
                <a:extLst>
                  <a:ext uri="{FF2B5EF4-FFF2-40B4-BE49-F238E27FC236}">
                    <a16:creationId xmlns:a16="http://schemas.microsoft.com/office/drawing/2014/main" id="{9941A029-591A-492D-AD50-2574865F674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635419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7" name="Line 204">
                <a:extLst>
                  <a:ext uri="{FF2B5EF4-FFF2-40B4-BE49-F238E27FC236}">
                    <a16:creationId xmlns:a16="http://schemas.microsoft.com/office/drawing/2014/main" id="{65CEDD74-3ABD-4257-9294-05889C4AE4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923453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8" name="Line 205">
                <a:extLst>
                  <a:ext uri="{FF2B5EF4-FFF2-40B4-BE49-F238E27FC236}">
                    <a16:creationId xmlns:a16="http://schemas.microsoft.com/office/drawing/2014/main" id="{60184947-06F1-4EDF-92B9-A888C3B74F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355504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39" name="Line 206">
                <a:extLst>
                  <a:ext uri="{FF2B5EF4-FFF2-40B4-BE49-F238E27FC236}">
                    <a16:creationId xmlns:a16="http://schemas.microsoft.com/office/drawing/2014/main" id="{627F702C-F90A-4F7D-9B43-D835D38288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787555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0" name="Line 207">
                <a:extLst>
                  <a:ext uri="{FF2B5EF4-FFF2-40B4-BE49-F238E27FC236}">
                    <a16:creationId xmlns:a16="http://schemas.microsoft.com/office/drawing/2014/main" id="{9CCD0FAF-963D-4D93-AF1E-700B937D73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2915334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1" name="Line 208">
                <a:extLst>
                  <a:ext uri="{FF2B5EF4-FFF2-40B4-BE49-F238E27FC236}">
                    <a16:creationId xmlns:a16="http://schemas.microsoft.com/office/drawing/2014/main" id="{0C45F4F5-DF96-4C70-8AA1-9C2BC4FA81D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203368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2" name="Line 209">
                <a:extLst>
                  <a:ext uri="{FF2B5EF4-FFF2-40B4-BE49-F238E27FC236}">
                    <a16:creationId xmlns:a16="http://schemas.microsoft.com/office/drawing/2014/main" id="{21EAE531-79CA-40A1-AFA9-CA4088148A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491402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3" name="Line 210">
                <a:extLst>
                  <a:ext uri="{FF2B5EF4-FFF2-40B4-BE49-F238E27FC236}">
                    <a16:creationId xmlns:a16="http://schemas.microsoft.com/office/drawing/2014/main" id="{144FD9E4-0E43-44FD-BBCA-4B2712F936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3779436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4" name="Line 211">
                <a:extLst>
                  <a:ext uri="{FF2B5EF4-FFF2-40B4-BE49-F238E27FC236}">
                    <a16:creationId xmlns:a16="http://schemas.microsoft.com/office/drawing/2014/main" id="{D34B79A5-C54B-45A9-99C2-CF9D0FCE401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067470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5" name="Line 212">
                <a:extLst>
                  <a:ext uri="{FF2B5EF4-FFF2-40B4-BE49-F238E27FC236}">
                    <a16:creationId xmlns:a16="http://schemas.microsoft.com/office/drawing/2014/main" id="{3E19C1DF-1855-40A0-B1B6-A47CAAF8638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499521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6" name="Line 213">
                <a:extLst>
                  <a:ext uri="{FF2B5EF4-FFF2-40B4-BE49-F238E27FC236}">
                    <a16:creationId xmlns:a16="http://schemas.microsoft.com/office/drawing/2014/main" id="{F49B32A2-CFDD-4B46-B0B5-15858F07CDE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931572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7" name="Line 214">
                <a:extLst>
                  <a:ext uri="{FF2B5EF4-FFF2-40B4-BE49-F238E27FC236}">
                    <a16:creationId xmlns:a16="http://schemas.microsoft.com/office/drawing/2014/main" id="{D0BAD43E-FD31-453F-97EE-BE219C64CF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5219606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8" name="Line 217">
                <a:extLst>
                  <a:ext uri="{FF2B5EF4-FFF2-40B4-BE49-F238E27FC236}">
                    <a16:creationId xmlns:a16="http://schemas.microsoft.com/office/drawing/2014/main" id="{62C2A495-6E80-4EB8-B2F9-211AD8F593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211487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49" name="Line 218">
                <a:extLst>
                  <a:ext uri="{FF2B5EF4-FFF2-40B4-BE49-F238E27FC236}">
                    <a16:creationId xmlns:a16="http://schemas.microsoft.com/office/drawing/2014/main" id="{57C33A2C-D0D3-49BD-A818-D2CF78EA300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4643538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50" name="Line 219">
                <a:extLst>
                  <a:ext uri="{FF2B5EF4-FFF2-40B4-BE49-F238E27FC236}">
                    <a16:creationId xmlns:a16="http://schemas.microsoft.com/office/drawing/2014/main" id="{CAAF3191-0FEB-4B92-8A55-F73BFCAEAAA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5075589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  <p:sp>
            <p:nvSpPr>
              <p:cNvPr id="251" name="Line 212">
                <a:extLst>
                  <a:ext uri="{FF2B5EF4-FFF2-40B4-BE49-F238E27FC236}">
                    <a16:creationId xmlns:a16="http://schemas.microsoft.com/office/drawing/2014/main" id="{8FEBF3C5-2723-4035-8A27-4012004CE4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6451" y="6947810"/>
                <a:ext cx="10080000" cy="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 b="1"/>
              </a:p>
            </p:txBody>
          </p:sp>
        </p:grpSp>
        <p:grpSp>
          <p:nvGrpSpPr>
            <p:cNvPr id="139" name="グループ化 138">
              <a:extLst>
                <a:ext uri="{FF2B5EF4-FFF2-40B4-BE49-F238E27FC236}">
                  <a16:creationId xmlns:a16="http://schemas.microsoft.com/office/drawing/2014/main" id="{CF65161E-60FF-4B47-9376-6F72FB529754}"/>
                </a:ext>
              </a:extLst>
            </p:cNvPr>
            <p:cNvGrpSpPr/>
            <p:nvPr/>
          </p:nvGrpSpPr>
          <p:grpSpPr>
            <a:xfrm>
              <a:off x="450468" y="827088"/>
              <a:ext cx="9791966" cy="6192000"/>
              <a:chOff x="450468" y="755079"/>
              <a:chExt cx="9791966" cy="6192000"/>
            </a:xfrm>
          </p:grpSpPr>
          <p:sp>
            <p:nvSpPr>
              <p:cNvPr id="140" name="Line 121">
                <a:extLst>
                  <a:ext uri="{FF2B5EF4-FFF2-40B4-BE49-F238E27FC236}">
                    <a16:creationId xmlns:a16="http://schemas.microsoft.com/office/drawing/2014/main" id="{DCADA07D-7939-49BB-BE94-EA0BD31A40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448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1" name="Line 122">
                <a:extLst>
                  <a:ext uri="{FF2B5EF4-FFF2-40B4-BE49-F238E27FC236}">
                    <a16:creationId xmlns:a16="http://schemas.microsoft.com/office/drawing/2014/main" id="{523D96E9-E818-482D-B701-1F565D8F32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850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2" name="Line 124">
                <a:extLst>
                  <a:ext uri="{FF2B5EF4-FFF2-40B4-BE49-F238E27FC236}">
                    <a16:creationId xmlns:a16="http://schemas.microsoft.com/office/drawing/2014/main" id="{065CFC9A-894D-4987-9E5E-B70DBBEF65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251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3" name="Line 125">
                <a:extLst>
                  <a:ext uri="{FF2B5EF4-FFF2-40B4-BE49-F238E27FC236}">
                    <a16:creationId xmlns:a16="http://schemas.microsoft.com/office/drawing/2014/main" id="{02FB7A81-0811-4AED-8A9C-899BF52E17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653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4" name="Line 127">
                <a:extLst>
                  <a:ext uri="{FF2B5EF4-FFF2-40B4-BE49-F238E27FC236}">
                    <a16:creationId xmlns:a16="http://schemas.microsoft.com/office/drawing/2014/main" id="{949BE1DE-D5B8-45E1-AFC1-30B161351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7054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5" name="Line 128">
                <a:extLst>
                  <a:ext uri="{FF2B5EF4-FFF2-40B4-BE49-F238E27FC236}">
                    <a16:creationId xmlns:a16="http://schemas.microsoft.com/office/drawing/2014/main" id="{CF4CE89D-1014-47E1-BA26-E04FAE6C3A6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1456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6" name="Line 129">
                <a:extLst>
                  <a:ext uri="{FF2B5EF4-FFF2-40B4-BE49-F238E27FC236}">
                    <a16:creationId xmlns:a16="http://schemas.microsoft.com/office/drawing/2014/main" id="{4F9860FA-C384-42FF-8BF3-FE4FDB4825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5858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7" name="Line 130">
                <a:extLst>
                  <a:ext uri="{FF2B5EF4-FFF2-40B4-BE49-F238E27FC236}">
                    <a16:creationId xmlns:a16="http://schemas.microsoft.com/office/drawing/2014/main" id="{15F2B607-44EF-446B-A9F1-069E53C697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0259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8" name="Line 131">
                <a:extLst>
                  <a:ext uri="{FF2B5EF4-FFF2-40B4-BE49-F238E27FC236}">
                    <a16:creationId xmlns:a16="http://schemas.microsoft.com/office/drawing/2014/main" id="{00C3486D-13E5-4F26-9D97-C956B13CCC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4661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9" name="Line 132">
                <a:extLst>
                  <a:ext uri="{FF2B5EF4-FFF2-40B4-BE49-F238E27FC236}">
                    <a16:creationId xmlns:a16="http://schemas.microsoft.com/office/drawing/2014/main" id="{8C36DBF4-86DB-446E-AB57-207DED6EBB9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9062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0" name="Line 133">
                <a:extLst>
                  <a:ext uri="{FF2B5EF4-FFF2-40B4-BE49-F238E27FC236}">
                    <a16:creationId xmlns:a16="http://schemas.microsoft.com/office/drawing/2014/main" id="{0FF5D8CE-71D3-4FA0-8D71-EF3F746144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3464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1" name="Line 134">
                <a:extLst>
                  <a:ext uri="{FF2B5EF4-FFF2-40B4-BE49-F238E27FC236}">
                    <a16:creationId xmlns:a16="http://schemas.microsoft.com/office/drawing/2014/main" id="{8E761230-34FB-4339-8A76-9AEEE836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7866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2" name="Line 135">
                <a:extLst>
                  <a:ext uri="{FF2B5EF4-FFF2-40B4-BE49-F238E27FC236}">
                    <a16:creationId xmlns:a16="http://schemas.microsoft.com/office/drawing/2014/main" id="{CBDD5DE5-D892-405F-9AB8-80E2EF5B3F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2267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3" name="Line 136">
                <a:extLst>
                  <a:ext uri="{FF2B5EF4-FFF2-40B4-BE49-F238E27FC236}">
                    <a16:creationId xmlns:a16="http://schemas.microsoft.com/office/drawing/2014/main" id="{730096B1-F8D7-4549-9F18-B433E05218F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6669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4" name="Line 137">
                <a:extLst>
                  <a:ext uri="{FF2B5EF4-FFF2-40B4-BE49-F238E27FC236}">
                    <a16:creationId xmlns:a16="http://schemas.microsoft.com/office/drawing/2014/main" id="{0EF8386D-4479-4C5D-89AC-74ECE5FF52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1070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5" name="Line 138">
                <a:extLst>
                  <a:ext uri="{FF2B5EF4-FFF2-40B4-BE49-F238E27FC236}">
                    <a16:creationId xmlns:a16="http://schemas.microsoft.com/office/drawing/2014/main" id="{0067D833-CCC3-4A53-A774-7A213DBC9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5472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6" name="Line 139">
                <a:extLst>
                  <a:ext uri="{FF2B5EF4-FFF2-40B4-BE49-F238E27FC236}">
                    <a16:creationId xmlns:a16="http://schemas.microsoft.com/office/drawing/2014/main" id="{0596A822-F55C-4DEB-9402-B77F46B965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9874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7" name="Line 140">
                <a:extLst>
                  <a:ext uri="{FF2B5EF4-FFF2-40B4-BE49-F238E27FC236}">
                    <a16:creationId xmlns:a16="http://schemas.microsoft.com/office/drawing/2014/main" id="{882EF54C-A763-4E82-8FAB-1887ADDB29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4275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8" name="Line 141">
                <a:extLst>
                  <a:ext uri="{FF2B5EF4-FFF2-40B4-BE49-F238E27FC236}">
                    <a16:creationId xmlns:a16="http://schemas.microsoft.com/office/drawing/2014/main" id="{65A2B8F4-2B32-4A3B-A443-94642B7756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18677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59" name="Line 142">
                <a:extLst>
                  <a:ext uri="{FF2B5EF4-FFF2-40B4-BE49-F238E27FC236}">
                    <a16:creationId xmlns:a16="http://schemas.microsoft.com/office/drawing/2014/main" id="{43421035-2443-4C4D-B11A-AAE8B3AA604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3078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0" name="Line 143">
                <a:extLst>
                  <a:ext uri="{FF2B5EF4-FFF2-40B4-BE49-F238E27FC236}">
                    <a16:creationId xmlns:a16="http://schemas.microsoft.com/office/drawing/2014/main" id="{5546E1C7-40D9-4281-84E9-8B1C095D30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7480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1" name="Line 144">
                <a:extLst>
                  <a:ext uri="{FF2B5EF4-FFF2-40B4-BE49-F238E27FC236}">
                    <a16:creationId xmlns:a16="http://schemas.microsoft.com/office/drawing/2014/main" id="{68A8A252-D6E4-4565-B17A-3B26302F51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1882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2" name="Line 145">
                <a:extLst>
                  <a:ext uri="{FF2B5EF4-FFF2-40B4-BE49-F238E27FC236}">
                    <a16:creationId xmlns:a16="http://schemas.microsoft.com/office/drawing/2014/main" id="{443D0042-5231-4F71-A488-740EEB2129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6283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3" name="Line 146">
                <a:extLst>
                  <a:ext uri="{FF2B5EF4-FFF2-40B4-BE49-F238E27FC236}">
                    <a16:creationId xmlns:a16="http://schemas.microsoft.com/office/drawing/2014/main" id="{7517C272-D8C1-46D7-BFB4-456D4A87E42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0685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4" name="Line 147">
                <a:extLst>
                  <a:ext uri="{FF2B5EF4-FFF2-40B4-BE49-F238E27FC236}">
                    <a16:creationId xmlns:a16="http://schemas.microsoft.com/office/drawing/2014/main" id="{22A57D07-5F7A-4E0E-AE14-FD16A79828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5086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5" name="Line 148">
                <a:extLst>
                  <a:ext uri="{FF2B5EF4-FFF2-40B4-BE49-F238E27FC236}">
                    <a16:creationId xmlns:a16="http://schemas.microsoft.com/office/drawing/2014/main" id="{C2CAA340-CDC1-4B5A-9B09-8821EF8E4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9488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6" name="Line 149">
                <a:extLst>
                  <a:ext uri="{FF2B5EF4-FFF2-40B4-BE49-F238E27FC236}">
                    <a16:creationId xmlns:a16="http://schemas.microsoft.com/office/drawing/2014/main" id="{3D91135D-4F71-4E9A-9C62-A7577E42229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3890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7" name="Line 150">
                <a:extLst>
                  <a:ext uri="{FF2B5EF4-FFF2-40B4-BE49-F238E27FC236}">
                    <a16:creationId xmlns:a16="http://schemas.microsoft.com/office/drawing/2014/main" id="{99474A13-FE58-4603-B460-44D8919F192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8291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8" name="Line 151">
                <a:extLst>
                  <a:ext uri="{FF2B5EF4-FFF2-40B4-BE49-F238E27FC236}">
                    <a16:creationId xmlns:a16="http://schemas.microsoft.com/office/drawing/2014/main" id="{3BEB1D7C-88A4-4270-850E-70347C8C830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2693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69" name="Line 152">
                <a:extLst>
                  <a:ext uri="{FF2B5EF4-FFF2-40B4-BE49-F238E27FC236}">
                    <a16:creationId xmlns:a16="http://schemas.microsoft.com/office/drawing/2014/main" id="{6163B402-3E67-4CB6-B70C-F1B66A42B2B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7094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0" name="Line 153">
                <a:extLst>
                  <a:ext uri="{FF2B5EF4-FFF2-40B4-BE49-F238E27FC236}">
                    <a16:creationId xmlns:a16="http://schemas.microsoft.com/office/drawing/2014/main" id="{54B2DC3B-CB28-46D0-836E-FE5C17C77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1496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1" name="Line 154">
                <a:extLst>
                  <a:ext uri="{FF2B5EF4-FFF2-40B4-BE49-F238E27FC236}">
                    <a16:creationId xmlns:a16="http://schemas.microsoft.com/office/drawing/2014/main" id="{8AD1F0B9-1009-47ED-ABE3-E11E72DCB0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5898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2" name="Line 155">
                <a:extLst>
                  <a:ext uri="{FF2B5EF4-FFF2-40B4-BE49-F238E27FC236}">
                    <a16:creationId xmlns:a16="http://schemas.microsoft.com/office/drawing/2014/main" id="{F7DA0706-5AD1-4041-9370-C2E08BEFAA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0299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3" name="Line 156">
                <a:extLst>
                  <a:ext uri="{FF2B5EF4-FFF2-40B4-BE49-F238E27FC236}">
                    <a16:creationId xmlns:a16="http://schemas.microsoft.com/office/drawing/2014/main" id="{B541AFC6-3A21-46E9-A6AE-585EF35A62F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4701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4" name="Line 157">
                <a:extLst>
                  <a:ext uri="{FF2B5EF4-FFF2-40B4-BE49-F238E27FC236}">
                    <a16:creationId xmlns:a16="http://schemas.microsoft.com/office/drawing/2014/main" id="{B40B42D4-A168-4183-A432-5A3CC777887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9102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5" name="Line 158">
                <a:extLst>
                  <a:ext uri="{FF2B5EF4-FFF2-40B4-BE49-F238E27FC236}">
                    <a16:creationId xmlns:a16="http://schemas.microsoft.com/office/drawing/2014/main" id="{647D1697-4FB7-48AD-9E5F-D7A4DAE0E73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3504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6" name="Line 159">
                <a:extLst>
                  <a:ext uri="{FF2B5EF4-FFF2-40B4-BE49-F238E27FC236}">
                    <a16:creationId xmlns:a16="http://schemas.microsoft.com/office/drawing/2014/main" id="{977A75AD-37D6-4663-8CBD-78EB492221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7906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7" name="Line 160">
                <a:extLst>
                  <a:ext uri="{FF2B5EF4-FFF2-40B4-BE49-F238E27FC236}">
                    <a16:creationId xmlns:a16="http://schemas.microsoft.com/office/drawing/2014/main" id="{4331DD14-6A68-4341-AD43-5F01207D4A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2307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8" name="Line 161">
                <a:extLst>
                  <a:ext uri="{FF2B5EF4-FFF2-40B4-BE49-F238E27FC236}">
                    <a16:creationId xmlns:a16="http://schemas.microsoft.com/office/drawing/2014/main" id="{5D3846E3-5252-48A6-B525-33BC9F5FC6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6709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79" name="Line 162">
                <a:extLst>
                  <a:ext uri="{FF2B5EF4-FFF2-40B4-BE49-F238E27FC236}">
                    <a16:creationId xmlns:a16="http://schemas.microsoft.com/office/drawing/2014/main" id="{4FBA8488-6639-4793-97D6-2332D985CF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1110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0" name="Line 163">
                <a:extLst>
                  <a:ext uri="{FF2B5EF4-FFF2-40B4-BE49-F238E27FC236}">
                    <a16:creationId xmlns:a16="http://schemas.microsoft.com/office/drawing/2014/main" id="{8D5C1B63-0E45-4BA4-B44F-47C4F45373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5512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1" name="Line 164">
                <a:extLst>
                  <a:ext uri="{FF2B5EF4-FFF2-40B4-BE49-F238E27FC236}">
                    <a16:creationId xmlns:a16="http://schemas.microsoft.com/office/drawing/2014/main" id="{30F6F683-2F0D-4D47-A97E-9525F1FB90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9914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2" name="Line 165">
                <a:extLst>
                  <a:ext uri="{FF2B5EF4-FFF2-40B4-BE49-F238E27FC236}">
                    <a16:creationId xmlns:a16="http://schemas.microsoft.com/office/drawing/2014/main" id="{45234D5D-6876-4A03-B990-335A9A6B3C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4315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3" name="Line 166">
                <a:extLst>
                  <a:ext uri="{FF2B5EF4-FFF2-40B4-BE49-F238E27FC236}">
                    <a16:creationId xmlns:a16="http://schemas.microsoft.com/office/drawing/2014/main" id="{4BDC3875-EDCF-466C-B496-03865BB307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3118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4" name="Line 167">
                <a:extLst>
                  <a:ext uri="{FF2B5EF4-FFF2-40B4-BE49-F238E27FC236}">
                    <a16:creationId xmlns:a16="http://schemas.microsoft.com/office/drawing/2014/main" id="{5FC53D07-9985-4D33-BF85-E984862614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7520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5" name="Line 168">
                <a:extLst>
                  <a:ext uri="{FF2B5EF4-FFF2-40B4-BE49-F238E27FC236}">
                    <a16:creationId xmlns:a16="http://schemas.microsoft.com/office/drawing/2014/main" id="{B72F2FD5-41BD-4EF4-8C83-53E4667D09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1922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6" name="Line 169">
                <a:extLst>
                  <a:ext uri="{FF2B5EF4-FFF2-40B4-BE49-F238E27FC236}">
                    <a16:creationId xmlns:a16="http://schemas.microsoft.com/office/drawing/2014/main" id="{1620D713-EA6D-4220-9998-9C9E251F82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6323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7" name="Line 170">
                <a:extLst>
                  <a:ext uri="{FF2B5EF4-FFF2-40B4-BE49-F238E27FC236}">
                    <a16:creationId xmlns:a16="http://schemas.microsoft.com/office/drawing/2014/main" id="{758CEBB9-B799-44BB-9E72-12575C14B7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0725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8" name="Line 171">
                <a:extLst>
                  <a:ext uri="{FF2B5EF4-FFF2-40B4-BE49-F238E27FC236}">
                    <a16:creationId xmlns:a16="http://schemas.microsoft.com/office/drawing/2014/main" id="{759C8DE5-18A5-4DDF-8FD4-B3C64A817C9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5126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89" name="Line 172">
                <a:extLst>
                  <a:ext uri="{FF2B5EF4-FFF2-40B4-BE49-F238E27FC236}">
                    <a16:creationId xmlns:a16="http://schemas.microsoft.com/office/drawing/2014/main" id="{6722BE3B-0738-447E-B121-14628FC1FE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9528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0" name="Line 173">
                <a:extLst>
                  <a:ext uri="{FF2B5EF4-FFF2-40B4-BE49-F238E27FC236}">
                    <a16:creationId xmlns:a16="http://schemas.microsoft.com/office/drawing/2014/main" id="{F5F454FB-B5C6-412C-86A9-B7AC702C22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3930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1" name="Line 174">
                <a:extLst>
                  <a:ext uri="{FF2B5EF4-FFF2-40B4-BE49-F238E27FC236}">
                    <a16:creationId xmlns:a16="http://schemas.microsoft.com/office/drawing/2014/main" id="{A2E3D583-295B-4700-BB43-0366E7333E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8331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2" name="Line 175">
                <a:extLst>
                  <a:ext uri="{FF2B5EF4-FFF2-40B4-BE49-F238E27FC236}">
                    <a16:creationId xmlns:a16="http://schemas.microsoft.com/office/drawing/2014/main" id="{DFDF80BF-AD9A-4AB1-A434-6BB7E1E4B4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2733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3" name="Line 185">
                <a:extLst>
                  <a:ext uri="{FF2B5EF4-FFF2-40B4-BE49-F238E27FC236}">
                    <a16:creationId xmlns:a16="http://schemas.microsoft.com/office/drawing/2014/main" id="{D6D826FE-0A58-4E47-9307-1A6CEE2FC4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78717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4" name="Line 120">
                <a:extLst>
                  <a:ext uri="{FF2B5EF4-FFF2-40B4-BE49-F238E27FC236}">
                    <a16:creationId xmlns:a16="http://schemas.microsoft.com/office/drawing/2014/main" id="{94EC4F62-EB46-452C-8431-B8D188EEE5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046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5" name="Line 176">
                <a:extLst>
                  <a:ext uri="{FF2B5EF4-FFF2-40B4-BE49-F238E27FC236}">
                    <a16:creationId xmlns:a16="http://schemas.microsoft.com/office/drawing/2014/main" id="{E7FC737A-628B-485A-874E-C751EB2F03B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7134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6" name="Line 177">
                <a:extLst>
                  <a:ext uri="{FF2B5EF4-FFF2-40B4-BE49-F238E27FC236}">
                    <a16:creationId xmlns:a16="http://schemas.microsoft.com/office/drawing/2014/main" id="{69408816-CEC0-42B4-A593-0754FE7531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1536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7" name="Line 178">
                <a:extLst>
                  <a:ext uri="{FF2B5EF4-FFF2-40B4-BE49-F238E27FC236}">
                    <a16:creationId xmlns:a16="http://schemas.microsoft.com/office/drawing/2014/main" id="{F54ACADA-8654-42F2-BCF3-2C3D9A3C26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5938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8" name="Line 179">
                <a:extLst>
                  <a:ext uri="{FF2B5EF4-FFF2-40B4-BE49-F238E27FC236}">
                    <a16:creationId xmlns:a16="http://schemas.microsoft.com/office/drawing/2014/main" id="{023DC931-3A19-4E3D-9B60-ACD3DFD389D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0339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99" name="Line 180">
                <a:extLst>
                  <a:ext uri="{FF2B5EF4-FFF2-40B4-BE49-F238E27FC236}">
                    <a16:creationId xmlns:a16="http://schemas.microsoft.com/office/drawing/2014/main" id="{D299BF4E-EDB3-48A5-84A1-342C107C735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6749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0" name="Line 181">
                <a:extLst>
                  <a:ext uri="{FF2B5EF4-FFF2-40B4-BE49-F238E27FC236}">
                    <a16:creationId xmlns:a16="http://schemas.microsoft.com/office/drawing/2014/main" id="{46724C7B-264A-4C2B-AD70-1CF2D1F136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23476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1" name="Line 182">
                <a:extLst>
                  <a:ext uri="{FF2B5EF4-FFF2-40B4-BE49-F238E27FC236}">
                    <a16:creationId xmlns:a16="http://schemas.microsoft.com/office/drawing/2014/main" id="{CF0292F4-72FC-44B3-AF52-8FAFF8E848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7946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2" name="Line 183">
                <a:extLst>
                  <a:ext uri="{FF2B5EF4-FFF2-40B4-BE49-F238E27FC236}">
                    <a16:creationId xmlns:a16="http://schemas.microsoft.com/office/drawing/2014/main" id="{7A09D8E4-2820-4DAB-81BB-6CF2DFC83DB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3544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3" name="Line 184">
                <a:extLst>
                  <a:ext uri="{FF2B5EF4-FFF2-40B4-BE49-F238E27FC236}">
                    <a16:creationId xmlns:a16="http://schemas.microsoft.com/office/drawing/2014/main" id="{5EA655AE-E174-47AB-AAB5-D698D0CEAD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09142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4" name="Line 184">
                <a:extLst>
                  <a:ext uri="{FF2B5EF4-FFF2-40B4-BE49-F238E27FC236}">
                    <a16:creationId xmlns:a16="http://schemas.microsoft.com/office/drawing/2014/main" id="{51A3E99B-784F-4404-9B48-08BE79A3AB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47412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5" name="Line 178">
                <a:extLst>
                  <a:ext uri="{FF2B5EF4-FFF2-40B4-BE49-F238E27FC236}">
                    <a16:creationId xmlns:a16="http://schemas.microsoft.com/office/drawing/2014/main" id="{0D1357F8-B4C4-4750-B380-20711B8A5CD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10368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6" name="Line 179">
                <a:extLst>
                  <a:ext uri="{FF2B5EF4-FFF2-40B4-BE49-F238E27FC236}">
                    <a16:creationId xmlns:a16="http://schemas.microsoft.com/office/drawing/2014/main" id="{BB3A2B3E-71DB-4BED-986D-34378BBC71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5438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7" name="Line 184">
                <a:extLst>
                  <a:ext uri="{FF2B5EF4-FFF2-40B4-BE49-F238E27FC236}">
                    <a16:creationId xmlns:a16="http://schemas.microsoft.com/office/drawing/2014/main" id="{48A9D284-F484-4917-9457-C29DDC5DDDE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98400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208" name="Line 184">
                <a:extLst>
                  <a:ext uri="{FF2B5EF4-FFF2-40B4-BE49-F238E27FC236}">
                    <a16:creationId xmlns:a16="http://schemas.microsoft.com/office/drawing/2014/main" id="{A218C818-BDF3-4B49-9ECD-9AB95237A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42434" y="755079"/>
                <a:ext cx="0" cy="6192000"/>
              </a:xfrm>
              <a:prstGeom prst="line">
                <a:avLst/>
              </a:prstGeom>
              <a:noFill/>
              <a:ln w="3175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lIns="72000" tIns="36000" rIns="72000" bIns="36000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849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</p:sldLayoutIdLst>
  <p:txStyles>
    <p:titleStyle>
      <a:lvl1pPr algn="l" defTabSz="986914" rtl="0" eaLnBrk="1" latinLnBrk="0" hangingPunct="1">
        <a:lnSpc>
          <a:spcPct val="90000"/>
        </a:lnSpc>
        <a:spcBef>
          <a:spcPct val="0"/>
        </a:spcBef>
        <a:buNone/>
        <a:defRPr kumimoji="1" sz="4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729" indent="-246729" algn="l" defTabSz="986914" rtl="0" eaLnBrk="1" latinLnBrk="0" hangingPunct="1">
        <a:lnSpc>
          <a:spcPct val="90000"/>
        </a:lnSpc>
        <a:spcBef>
          <a:spcPts val="1080"/>
        </a:spcBef>
        <a:buFont typeface="Arial" panose="020B0604020202020204" pitchFamily="34" charset="0"/>
        <a:buChar char="•"/>
        <a:defRPr kumimoji="1" sz="3022" kern="1200">
          <a:solidFill>
            <a:schemeClr val="tx1"/>
          </a:solidFill>
          <a:latin typeface="+mn-lt"/>
          <a:ea typeface="+mn-ea"/>
          <a:cs typeface="+mn-cs"/>
        </a:defRPr>
      </a:lvl1pPr>
      <a:lvl2pPr marL="740185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2590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2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727099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2220556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714012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3207470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6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4194384" indent="-246729" algn="l" defTabSz="986914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4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70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7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4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41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8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55" algn="l" defTabSz="986914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emf"/><Relationship Id="rId33" Type="http://schemas.openxmlformats.org/officeDocument/2006/relationships/image" Target="../media/image3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emf"/><Relationship Id="rId32" Type="http://schemas.openxmlformats.org/officeDocument/2006/relationships/image" Target="../media/image31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B8A020-0758-4A01-8483-994A4061E8C5}"/>
              </a:ext>
            </a:extLst>
          </p:cNvPr>
          <p:cNvSpPr/>
          <p:nvPr/>
        </p:nvSpPr>
        <p:spPr>
          <a:xfrm>
            <a:off x="360000" y="1440000"/>
            <a:ext cx="4914000" cy="40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pic>
        <p:nvPicPr>
          <p:cNvPr id="6" name="図 5" descr="男, 水, 空気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5199E4B-06E9-4E5E-8A0A-F00AC39A56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000" y="1440000"/>
            <a:ext cx="4914000" cy="4032000"/>
          </a:xfrm>
          <a:prstGeom prst="rect">
            <a:avLst/>
          </a:prstGeom>
        </p:spPr>
      </p:pic>
      <p:pic>
        <p:nvPicPr>
          <p:cNvPr id="18" name="図 17" descr="チェアー, 座る, 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4780F220-F0E0-4AA1-969F-0693687544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314" y="6027799"/>
            <a:ext cx="508396" cy="828000"/>
          </a:xfrm>
          <a:prstGeom prst="rect">
            <a:avLst/>
          </a:prstGeom>
        </p:spPr>
      </p:pic>
      <p:pic>
        <p:nvPicPr>
          <p:cNvPr id="14" name="図 13" descr="座席, 家具, チェアー, 机 が含まれている画像&#10;&#10;自動的に生成された説明">
            <a:extLst>
              <a:ext uri="{FF2B5EF4-FFF2-40B4-BE49-F238E27FC236}">
                <a16:creationId xmlns:a16="http://schemas.microsoft.com/office/drawing/2014/main" id="{781703DC-CFA3-4C02-8D1E-57C5C3B203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3331" y="6027799"/>
            <a:ext cx="508396" cy="82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438995D-9C2B-4B11-A79F-2A1EEB8F764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340" y="6027799"/>
            <a:ext cx="508397" cy="828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BEA34C9-3B50-4DFC-887E-5F3BD1AB4C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5875" y="6027799"/>
            <a:ext cx="508396" cy="828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A142691-459E-4204-A001-19E14B74ABE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329" y="6027799"/>
            <a:ext cx="508396" cy="828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CBD1BF1-189D-4139-8837-DACCD863EC8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8293" y="6027799"/>
            <a:ext cx="508396" cy="828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D7700730-58E1-4BAE-875A-EE5BAAC8EA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8305" y="6027799"/>
            <a:ext cx="508396" cy="82800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E4C945C-594D-41B1-AA7E-B44216E1FC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8317" y="6027799"/>
            <a:ext cx="508396" cy="828000"/>
          </a:xfrm>
          <a:prstGeom prst="rect">
            <a:avLst/>
          </a:prstGeom>
        </p:spPr>
      </p:pic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CC516178-A14C-4BD6-A025-A174F6025D02}"/>
              </a:ext>
            </a:extLst>
          </p:cNvPr>
          <p:cNvSpPr/>
          <p:nvPr/>
        </p:nvSpPr>
        <p:spPr>
          <a:xfrm>
            <a:off x="7891401" y="4765552"/>
            <a:ext cx="612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08FEE2D0-E7FC-4F46-B0E9-C181CA405107}"/>
              </a:ext>
            </a:extLst>
          </p:cNvPr>
          <p:cNvSpPr/>
          <p:nvPr/>
        </p:nvSpPr>
        <p:spPr>
          <a:xfrm>
            <a:off x="7891401" y="4068581"/>
            <a:ext cx="612000" cy="576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FF8E615F-4915-4EA0-B69A-AF8C7706AB20}"/>
              </a:ext>
            </a:extLst>
          </p:cNvPr>
          <p:cNvSpPr/>
          <p:nvPr/>
        </p:nvSpPr>
        <p:spPr>
          <a:xfrm>
            <a:off x="5407562" y="4687277"/>
            <a:ext cx="2016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218" name="正方形/長方形 217">
            <a:extLst>
              <a:ext uri="{FF2B5EF4-FFF2-40B4-BE49-F238E27FC236}">
                <a16:creationId xmlns:a16="http://schemas.microsoft.com/office/drawing/2014/main" id="{B8D9D9BC-E3E8-44E2-9542-AB97BCD93661}"/>
              </a:ext>
            </a:extLst>
          </p:cNvPr>
          <p:cNvSpPr/>
          <p:nvPr/>
        </p:nvSpPr>
        <p:spPr>
          <a:xfrm>
            <a:off x="8775765" y="2908740"/>
            <a:ext cx="144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209" name="正方形/長方形 208">
            <a:extLst>
              <a:ext uri="{FF2B5EF4-FFF2-40B4-BE49-F238E27FC236}">
                <a16:creationId xmlns:a16="http://schemas.microsoft.com/office/drawing/2014/main" id="{FD045C51-FEBB-49E5-ABC2-082D31F05E34}"/>
              </a:ext>
            </a:extLst>
          </p:cNvPr>
          <p:cNvSpPr/>
          <p:nvPr/>
        </p:nvSpPr>
        <p:spPr>
          <a:xfrm>
            <a:off x="6288014" y="2368740"/>
            <a:ext cx="234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24EB28-653E-4668-B8DA-C34D83E0167D}"/>
              </a:ext>
            </a:extLst>
          </p:cNvPr>
          <p:cNvSpPr/>
          <p:nvPr/>
        </p:nvSpPr>
        <p:spPr>
          <a:xfrm>
            <a:off x="5491037" y="2368740"/>
            <a:ext cx="72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sp>
        <p:nvSpPr>
          <p:cNvPr id="118" name="テキスト プレースホルダー 1">
            <a:extLst>
              <a:ext uri="{FF2B5EF4-FFF2-40B4-BE49-F238E27FC236}">
                <a16:creationId xmlns:a16="http://schemas.microsoft.com/office/drawing/2014/main" id="{055A1468-0592-44BF-ADD3-D1F6079744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776" y="827088"/>
            <a:ext cx="5724000" cy="396000"/>
          </a:xfrm>
        </p:spPr>
        <p:txBody>
          <a:bodyPr/>
          <a:lstStyle/>
          <a:p>
            <a:r>
              <a:rPr lang="en-US" altLang="ja-JP" sz="1100" dirty="0"/>
              <a:t>Adjustable functions to cater postural changes and differences in body physique. Highly functional task chair ideal for variety of spatial settings. 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4AEC9DA2-B39E-48E3-B418-3BD48E48E7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ja-JP" dirty="0" err="1"/>
              <a:t>Duora</a:t>
            </a:r>
            <a:r>
              <a:rPr lang="ja-JP" altLang="en-US" dirty="0"/>
              <a:t>２</a:t>
            </a:r>
          </a:p>
        </p:txBody>
      </p:sp>
      <p:sp>
        <p:nvSpPr>
          <p:cNvPr id="120" name="正方形/長方形 5">
            <a:extLst>
              <a:ext uri="{FF2B5EF4-FFF2-40B4-BE49-F238E27FC236}">
                <a16:creationId xmlns:a16="http://schemas.microsoft.com/office/drawing/2014/main" id="{534CA11A-9BD0-451E-8DCE-507411D19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000" y="1447772"/>
            <a:ext cx="4914000" cy="288000"/>
          </a:xfrm>
          <a:prstGeom prst="rect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36000" rIns="72000" bIns="36000" anchor="ctr"/>
          <a:lstStyle/>
          <a:p>
            <a:pPr marL="0" marR="0" lvl="0" indent="0" defTabSz="1279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kern="0" dirty="0">
                <a:solidFill>
                  <a:schemeClr val="bg1"/>
                </a:solidFill>
                <a:latin typeface="+mn-lt"/>
                <a:ea typeface="+mn-ea"/>
              </a:rPr>
              <a:t>Posture support functions to cater differences in work postures</a:t>
            </a:r>
            <a:endParaRPr kumimoji="0" lang="ja-JP" altLang="en-US" sz="1100" b="1" kern="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21" name="正方形/長方形 22">
            <a:extLst>
              <a:ext uri="{FF2B5EF4-FFF2-40B4-BE49-F238E27FC236}">
                <a16:creationId xmlns:a16="http://schemas.microsoft.com/office/drawing/2014/main" id="{D9A81FE7-E810-459B-B68D-5AEFBDEAF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000" y="1749212"/>
            <a:ext cx="4914000" cy="2083579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5D381"/>
                  </a:outerShdw>
                </a:effectLst>
              </a14:hiddenEffects>
            </a:ext>
          </a:extLst>
        </p:spPr>
        <p:txBody>
          <a:bodyPr lIns="72000" tIns="36000" rIns="72000" bIns="3600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6464"/>
              </a:buClr>
              <a:buSzTx/>
              <a:buFontTx/>
              <a:buNone/>
              <a:tabLst/>
              <a:defRPr/>
            </a:pPr>
            <a:endParaRPr kumimoji="0" lang="ja-JP" altLang="en-US" sz="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</a:endParaRPr>
          </a:p>
        </p:txBody>
      </p:sp>
      <p:cxnSp>
        <p:nvCxnSpPr>
          <p:cNvPr id="125" name="直線コネクタ 27">
            <a:extLst>
              <a:ext uri="{FF2B5EF4-FFF2-40B4-BE49-F238E27FC236}">
                <a16:creationId xmlns:a16="http://schemas.microsoft.com/office/drawing/2014/main" id="{A44C41CF-9C2F-48D9-BE39-71B97A382B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18000" y="5500141"/>
            <a:ext cx="4914000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6F05FA6-CEA3-4843-BE61-4D084B9D28B7}"/>
              </a:ext>
            </a:extLst>
          </p:cNvPr>
          <p:cNvGrpSpPr/>
          <p:nvPr/>
        </p:nvGrpSpPr>
        <p:grpSpPr>
          <a:xfrm>
            <a:off x="8694584" y="3832791"/>
            <a:ext cx="1634401" cy="1324997"/>
            <a:chOff x="8694584" y="3817956"/>
            <a:chExt cx="1634401" cy="1324997"/>
          </a:xfrm>
        </p:grpSpPr>
        <p:sp>
          <p:nvSpPr>
            <p:cNvPr id="119" name="テキスト ボックス 30">
              <a:extLst>
                <a:ext uri="{FF2B5EF4-FFF2-40B4-BE49-F238E27FC236}">
                  <a16:creationId xmlns:a16="http://schemas.microsoft.com/office/drawing/2014/main" id="{07CA5099-F42B-46FA-8C42-6D24FDA2B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94584" y="3817956"/>
              <a:ext cx="1634400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36000" rIns="0" bIns="36000" anchor="ctr" anchorCtr="0">
              <a:spAutoFit/>
            </a:bodyPr>
            <a:lstStyle>
              <a:lvl1pPr marL="142875" indent="-142875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1pPr>
              <a:lvl2pPr marL="142875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9pPr>
            </a:lstStyle>
            <a:p>
              <a:pPr lvl="0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tx1">
                    <a:lumMod val="60000"/>
                    <a:lumOff val="40000"/>
                  </a:schemeClr>
                </a:buClr>
                <a:buFont typeface="Wingdings" pitchFamily="2" charset="2"/>
                <a:buChar char="n"/>
                <a:defRPr/>
              </a:pPr>
              <a:r>
                <a:rPr lang="en-US" altLang="ja-JP" sz="1000" b="1" kern="0" dirty="0">
                  <a:latin typeface="+mn-lt"/>
                  <a:ea typeface="+mn-ea"/>
                </a:rPr>
                <a:t>Adjustable</a:t>
              </a:r>
              <a:r>
                <a:rPr lang="ja-JP" altLang="en-US" sz="1000" b="1" kern="0" dirty="0">
                  <a:latin typeface="+mn-lt"/>
                  <a:ea typeface="+mn-ea"/>
                </a:rPr>
                <a:t> </a:t>
              </a:r>
              <a:r>
                <a:rPr lang="en-US" altLang="ja-JP" sz="1000" b="1" kern="0" dirty="0">
                  <a:latin typeface="+mn-lt"/>
                  <a:ea typeface="+mn-ea"/>
                </a:rPr>
                <a:t>headrest</a:t>
              </a:r>
              <a:endParaRPr kumimoji="1" lang="en-US" altLang="ja-JP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</a:endParaRPr>
            </a:p>
          </p:txBody>
        </p:sp>
        <p:sp>
          <p:nvSpPr>
            <p:cNvPr id="127" name="Text Box 16">
              <a:extLst>
                <a:ext uri="{FF2B5EF4-FFF2-40B4-BE49-F238E27FC236}">
                  <a16:creationId xmlns:a16="http://schemas.microsoft.com/office/drawing/2014/main" id="{FD574DF1-EB19-42BE-9266-128E8E617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94585" y="4062692"/>
              <a:ext cx="1634400" cy="1080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square" lIns="54000" tIns="18000" rIns="0" bIns="0" anchor="t" anchorCtr="0">
              <a:spAutoFit/>
            </a:bodyPr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fontAlgn="auto" hangingPunct="1">
                <a:spcBef>
                  <a:spcPts val="500"/>
                </a:spcBef>
                <a:spcAft>
                  <a:spcPts val="0"/>
                </a:spcAft>
                <a:buClr>
                  <a:srgbClr val="969696"/>
                </a:buClr>
                <a:defRPr/>
              </a:pPr>
              <a:r>
                <a:rPr lang="en-US" altLang="ja-JP" sz="700" kern="0" dirty="0">
                  <a:latin typeface="+mn-lt"/>
                  <a:ea typeface="+mn-ea"/>
                </a:rPr>
                <a:t>Height and angle adjustable headrest to suit different body physique and working postures. Support to the back of the head to reduce pressure strain on the back and neck. </a:t>
              </a:r>
              <a:br>
                <a:rPr lang="en-US" altLang="ja-JP" sz="700" kern="0" dirty="0">
                  <a:latin typeface="+mn-lt"/>
                  <a:ea typeface="+mn-ea"/>
                </a:rPr>
              </a:br>
              <a:br>
                <a:rPr lang="en-US" altLang="ja-JP" sz="700" kern="0" dirty="0">
                  <a:latin typeface="+mn-lt"/>
                  <a:ea typeface="+mn-ea"/>
                </a:rPr>
              </a:br>
              <a:r>
                <a:rPr lang="en-US" altLang="ja-JP" sz="700" kern="0" dirty="0">
                  <a:latin typeface="+mn-lt"/>
                  <a:ea typeface="+mn-ea"/>
                </a:rPr>
                <a:t>Height range: </a:t>
              </a:r>
              <a:br>
                <a:rPr lang="en-US" altLang="ja-JP" sz="700" kern="0" dirty="0">
                  <a:latin typeface="+mn-lt"/>
                  <a:ea typeface="+mn-ea"/>
                </a:rPr>
              </a:br>
              <a:r>
                <a:rPr lang="en-US" altLang="ja-JP" sz="700" kern="0" dirty="0">
                  <a:latin typeface="+mn-lt"/>
                  <a:ea typeface="+mn-ea"/>
                </a:rPr>
                <a:t>50mm /</a:t>
              </a:r>
              <a:r>
                <a:rPr lang="ja-JP" altLang="en-US" sz="700" kern="0" dirty="0">
                  <a:latin typeface="+mn-lt"/>
                  <a:ea typeface="+mn-ea"/>
                </a:rPr>
                <a:t> </a:t>
              </a:r>
              <a:r>
                <a:rPr lang="en-US" altLang="ja-JP" sz="700" kern="0" dirty="0">
                  <a:latin typeface="+mn-lt"/>
                  <a:ea typeface="+mn-ea"/>
                </a:rPr>
                <a:t>6-stages</a:t>
              </a:r>
              <a:br>
                <a:rPr lang="en-US" altLang="ja-JP" sz="700" kern="0" dirty="0">
                  <a:latin typeface="+mn-lt"/>
                  <a:ea typeface="+mn-ea"/>
                </a:rPr>
              </a:br>
              <a:r>
                <a:rPr lang="en-US" altLang="ja-JP" sz="700" kern="0" dirty="0">
                  <a:latin typeface="+mn-lt"/>
                  <a:ea typeface="+mn-ea"/>
                </a:rPr>
                <a:t>Angle</a:t>
              </a:r>
              <a:r>
                <a:rPr lang="ja-JP" altLang="en-US" sz="700" kern="0" dirty="0">
                  <a:latin typeface="+mn-lt"/>
                  <a:ea typeface="+mn-ea"/>
                </a:rPr>
                <a:t> </a:t>
              </a:r>
              <a:r>
                <a:rPr lang="en-US" altLang="ja-JP" sz="700" kern="0" dirty="0">
                  <a:latin typeface="+mn-lt"/>
                  <a:ea typeface="+mn-ea"/>
                </a:rPr>
                <a:t>range:</a:t>
              </a:r>
              <a:r>
                <a:rPr lang="ja-JP" altLang="en-US" sz="700" kern="0" dirty="0">
                  <a:latin typeface="+mn-lt"/>
                  <a:ea typeface="+mn-ea"/>
                </a:rPr>
                <a:t> </a:t>
              </a:r>
              <a:r>
                <a:rPr lang="en-US" altLang="ja-JP" sz="700" kern="0" dirty="0">
                  <a:latin typeface="+mn-lt"/>
                  <a:ea typeface="+mn-ea"/>
                </a:rPr>
                <a:t>30°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EA138C8-FFB5-469B-A9F1-CEC4F12DF159}"/>
              </a:ext>
            </a:extLst>
          </p:cNvPr>
          <p:cNvGrpSpPr/>
          <p:nvPr/>
        </p:nvGrpSpPr>
        <p:grpSpPr>
          <a:xfrm>
            <a:off x="5417999" y="3832791"/>
            <a:ext cx="2401200" cy="830993"/>
            <a:chOff x="5417999" y="3817956"/>
            <a:chExt cx="2401200" cy="830993"/>
          </a:xfrm>
        </p:grpSpPr>
        <p:sp>
          <p:nvSpPr>
            <p:cNvPr id="126" name="テキスト ボックス 30">
              <a:extLst>
                <a:ext uri="{FF2B5EF4-FFF2-40B4-BE49-F238E27FC236}">
                  <a16:creationId xmlns:a16="http://schemas.microsoft.com/office/drawing/2014/main" id="{D49A7315-8794-4D99-9BB6-95A19490FB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229" y="3817956"/>
              <a:ext cx="1498808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36000" rIns="0" bIns="36000" anchor="ctr" anchorCtr="0">
              <a:spAutoFit/>
            </a:bodyPr>
            <a:lstStyle>
              <a:lvl1pPr marL="142875" indent="-142875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1pPr>
              <a:lvl2pPr marL="142875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9pPr>
            </a:lstStyle>
            <a:p>
              <a:pPr lvl="0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tx1">
                    <a:lumMod val="60000"/>
                    <a:lumOff val="40000"/>
                  </a:schemeClr>
                </a:buClr>
                <a:buFont typeface="Wingdings" pitchFamily="2" charset="2"/>
                <a:buChar char="n"/>
                <a:defRPr/>
              </a:pPr>
              <a:r>
                <a:rPr kumimoji="1" lang="en-US" altLang="ja-JP" sz="1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</a:rPr>
                <a:t>2way motion armrest</a:t>
              </a:r>
              <a:endParaRPr kumimoji="1" lang="en-US" altLang="ja-JP" sz="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</a:endParaRPr>
            </a:p>
          </p:txBody>
        </p:sp>
        <p:sp>
          <p:nvSpPr>
            <p:cNvPr id="128" name="Text Box 16">
              <a:extLst>
                <a:ext uri="{FF2B5EF4-FFF2-40B4-BE49-F238E27FC236}">
                  <a16:creationId xmlns:a16="http://schemas.microsoft.com/office/drawing/2014/main" id="{3FBBE5D4-EADD-44AF-B130-30C869933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7999" y="4042664"/>
              <a:ext cx="2401200" cy="606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square" lIns="0" tIns="18000" rIns="0" bIns="0" anchor="t" anchorCtr="0">
              <a:spAutoFit/>
            </a:bodyPr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eaLnBrk="1" fontAlgn="auto" hangingPunct="1">
                <a:spcBef>
                  <a:spcPts val="500"/>
                </a:spcBef>
                <a:spcAft>
                  <a:spcPts val="0"/>
                </a:spcAft>
                <a:buClr>
                  <a:srgbClr val="969696"/>
                </a:buClr>
                <a:defRPr/>
              </a:pPr>
              <a:r>
                <a:rPr lang="en-US" altLang="ja-JP" sz="700" kern="0" dirty="0">
                  <a:latin typeface="+mn-lt"/>
                  <a:ea typeface="+mn-ea"/>
                </a:rPr>
                <a:t>2way motion armrest with a wide adjustment range to suit different seating posture from forward leaning /upright / backward leaning postures. Sliding motion to cater difference in body physique and improved operability to be used in the optimal position. </a:t>
              </a:r>
            </a:p>
          </p:txBody>
        </p:sp>
      </p:grp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A27E9517-0239-47DA-889E-B8D21E05FDA7}"/>
              </a:ext>
            </a:extLst>
          </p:cNvPr>
          <p:cNvCxnSpPr/>
          <p:nvPr/>
        </p:nvCxnSpPr>
        <p:spPr bwMode="auto">
          <a:xfrm flipV="1">
            <a:off x="8629539" y="3882692"/>
            <a:ext cx="0" cy="15480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0A7EA9CC-9E1C-416F-B555-CBF52CF4FBD5}"/>
              </a:ext>
            </a:extLst>
          </p:cNvPr>
          <p:cNvCxnSpPr/>
          <p:nvPr/>
        </p:nvCxnSpPr>
        <p:spPr bwMode="auto">
          <a:xfrm flipV="1">
            <a:off x="7728298" y="5567950"/>
            <a:ext cx="0" cy="13320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テキスト ボックス 43">
            <a:extLst>
              <a:ext uri="{FF2B5EF4-FFF2-40B4-BE49-F238E27FC236}">
                <a16:creationId xmlns:a16="http://schemas.microsoft.com/office/drawing/2014/main" id="{6C2940E8-9B5A-4B16-8765-B9DC5D20A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817" y="6819641"/>
            <a:ext cx="16831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marL="108000" indent="-108000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※	</a:t>
            </a:r>
            <a:r>
              <a:rPr lang="en-US" altLang="ja-JP" sz="600" dirty="0">
                <a:latin typeface="+mn-lt"/>
              </a:rPr>
              <a:t>Prices shown are List prices  (Excluding TAX)</a:t>
            </a:r>
          </a:p>
        </p:txBody>
      </p:sp>
      <p:sp>
        <p:nvSpPr>
          <p:cNvPr id="133" name="テキスト ボックス 34">
            <a:extLst>
              <a:ext uri="{FF2B5EF4-FFF2-40B4-BE49-F238E27FC236}">
                <a16:creationId xmlns:a16="http://schemas.microsoft.com/office/drawing/2014/main" id="{CA21A6AD-3438-4130-B594-9B818830D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00" y="5481818"/>
            <a:ext cx="1041952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4000" rIns="0" bIns="0">
            <a:noAutofit/>
          </a:bodyPr>
          <a:lstStyle>
            <a:lvl1pPr marL="142875" indent="-142875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Wingdings" pitchFamily="2" charset="2"/>
              <a:buChar char="n"/>
            </a:pPr>
            <a:r>
              <a:rPr lang="en-US" altLang="ja-JP" sz="1000" b="1" dirty="0">
                <a:latin typeface="+mn-lt"/>
                <a:ea typeface="+mn-ea"/>
              </a:rPr>
              <a:t>Selection</a:t>
            </a:r>
          </a:p>
        </p:txBody>
      </p:sp>
      <p:sp>
        <p:nvSpPr>
          <p:cNvPr id="134" name="テキスト ボックス 32">
            <a:extLst>
              <a:ext uri="{FF2B5EF4-FFF2-40B4-BE49-F238E27FC236}">
                <a16:creationId xmlns:a16="http://schemas.microsoft.com/office/drawing/2014/main" id="{819CC246-18F4-4037-A5A6-A5789A728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00" y="5738292"/>
            <a:ext cx="690895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b="1" dirty="0">
                <a:latin typeface="+mn-lt"/>
                <a:ea typeface="+mn-ea"/>
              </a:rPr>
              <a:t>Mesh</a:t>
            </a:r>
            <a:r>
              <a:rPr lang="ja-JP" altLang="en-US" sz="600" b="1" dirty="0">
                <a:latin typeface="+mn-lt"/>
                <a:ea typeface="+mn-ea"/>
              </a:rPr>
              <a:t> </a:t>
            </a:r>
            <a:r>
              <a:rPr lang="en-US" altLang="ja-JP" sz="600" b="1" dirty="0">
                <a:latin typeface="+mn-lt"/>
                <a:ea typeface="+mn-ea"/>
              </a:rPr>
              <a:t>back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(Black)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Headrest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Adjustable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36" name="テキスト ボックス 32">
            <a:extLst>
              <a:ext uri="{FF2B5EF4-FFF2-40B4-BE49-F238E27FC236}">
                <a16:creationId xmlns:a16="http://schemas.microsoft.com/office/drawing/2014/main" id="{0CC1A081-40C7-4E6E-BDC9-514CD436D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543" y="5738292"/>
            <a:ext cx="567463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Polished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High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back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Aluminum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38" name="テキスト ボックス 32">
            <a:extLst>
              <a:ext uri="{FF2B5EF4-FFF2-40B4-BE49-F238E27FC236}">
                <a16:creationId xmlns:a16="http://schemas.microsoft.com/office/drawing/2014/main" id="{A93E7DC3-3F88-4B75-BE96-49621DF1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447" y="5738292"/>
            <a:ext cx="700513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(White)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Headrest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Fixed T-arms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40" name="テキスト ボックス 32">
            <a:extLst>
              <a:ext uri="{FF2B5EF4-FFF2-40B4-BE49-F238E27FC236}">
                <a16:creationId xmlns:a16="http://schemas.microsoft.com/office/drawing/2014/main" id="{DEDFE0B9-62B5-4FB3-8EB4-55DC4DFEC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075" y="5738292"/>
            <a:ext cx="700513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 base (White)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High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back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No 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42" name="テキスト ボックス 32">
            <a:extLst>
              <a:ext uri="{FF2B5EF4-FFF2-40B4-BE49-F238E27FC236}">
                <a16:creationId xmlns:a16="http://schemas.microsoft.com/office/drawing/2014/main" id="{D6C19C63-4BE8-4476-A8CC-320E854A0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304" y="5738292"/>
            <a:ext cx="585097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b="1" dirty="0">
                <a:latin typeface="+mn-lt"/>
                <a:ea typeface="+mn-ea"/>
              </a:rPr>
              <a:t>Fabric backrest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Polished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Headrest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Aluminum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45" name="テキスト ボックス 32">
            <a:extLst>
              <a:ext uri="{FF2B5EF4-FFF2-40B4-BE49-F238E27FC236}">
                <a16:creationId xmlns:a16="http://schemas.microsoft.com/office/drawing/2014/main" id="{744A1CD3-F6B8-4FC8-BC87-B1E374016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994" y="5738292"/>
            <a:ext cx="690895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(Black)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High back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Adjustable 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47" name="テキスト ボックス 32">
            <a:extLst>
              <a:ext uri="{FF2B5EF4-FFF2-40B4-BE49-F238E27FC236}">
                <a16:creationId xmlns:a16="http://schemas.microsoft.com/office/drawing/2014/main" id="{5ECB073E-5831-417F-93D3-E6B305A6E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234" y="5738292"/>
            <a:ext cx="690895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(Black)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Headrest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Adjustable 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50" name="テキスト ボックス 32">
            <a:extLst>
              <a:ext uri="{FF2B5EF4-FFF2-40B4-BE49-F238E27FC236}">
                <a16:creationId xmlns:a16="http://schemas.microsoft.com/office/drawing/2014/main" id="{2AD6C57C-329D-4AF0-8AD1-F9E6F3E79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678" y="5738292"/>
            <a:ext cx="700513" cy="38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endParaRPr lang="en-US" altLang="ja-JP" sz="600" b="1" dirty="0">
              <a:latin typeface="+mn-lt"/>
              <a:ea typeface="+mn-ea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ja-JP" sz="600" dirty="0">
                <a:latin typeface="+mn-lt"/>
                <a:ea typeface="+mn-ea"/>
              </a:rPr>
              <a:t>Plastic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base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(White)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High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back</a:t>
            </a:r>
            <a:br>
              <a:rPr lang="ja-JP" altLang="en-US" sz="600" dirty="0">
                <a:latin typeface="+mn-lt"/>
                <a:ea typeface="+mn-ea"/>
              </a:rPr>
            </a:br>
            <a:r>
              <a:rPr lang="en-US" altLang="ja-JP" sz="600" dirty="0">
                <a:latin typeface="+mn-lt"/>
                <a:ea typeface="+mn-ea"/>
              </a:rPr>
              <a:t>Adjustable</a:t>
            </a:r>
            <a:r>
              <a:rPr lang="ja-JP" altLang="en-US" sz="600" dirty="0">
                <a:latin typeface="+mn-lt"/>
                <a:ea typeface="+mn-ea"/>
              </a:rPr>
              <a:t> </a:t>
            </a:r>
            <a:r>
              <a:rPr lang="en-US" altLang="ja-JP" sz="600" dirty="0">
                <a:latin typeface="+mn-lt"/>
                <a:ea typeface="+mn-ea"/>
              </a:rPr>
              <a:t>arms</a:t>
            </a:r>
            <a:endParaRPr lang="ja-JP" altLang="en-US" sz="600" dirty="0">
              <a:latin typeface="+mn-lt"/>
              <a:ea typeface="+mn-ea"/>
            </a:endParaRPr>
          </a:p>
        </p:txBody>
      </p:sp>
      <p:sp>
        <p:nvSpPr>
          <p:cNvPr id="152" name="テキスト ボックス 41">
            <a:extLst>
              <a:ext uri="{FF2B5EF4-FFF2-40B4-BE49-F238E27FC236}">
                <a16:creationId xmlns:a16="http://schemas.microsoft.com/office/drawing/2014/main" id="{FE18D9B2-68A0-4CCF-8513-AE96F53A6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300" y="5549085"/>
            <a:ext cx="612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>
            <a:lvl1pPr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9525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EDE9DF"/>
              </a:buClr>
              <a:buSzTx/>
              <a:buFontTx/>
              <a:buNone/>
              <a:tabLst/>
              <a:defRPr/>
            </a:pPr>
            <a:r>
              <a:rPr lang="en-US" altLang="ja-JP" sz="800" b="1" dirty="0">
                <a:latin typeface="+mn-lt"/>
                <a:ea typeface="+mn-ea"/>
              </a:rPr>
              <a:t>Color</a:t>
            </a:r>
            <a:r>
              <a:rPr lang="ja-JP" altLang="en-US" sz="800" b="1" dirty="0">
                <a:latin typeface="+mn-lt"/>
                <a:ea typeface="+mn-ea"/>
              </a:rPr>
              <a:t> </a:t>
            </a:r>
            <a:r>
              <a:rPr lang="en-US" altLang="ja-JP" sz="800" b="1" dirty="0">
                <a:latin typeface="+mn-lt"/>
                <a:ea typeface="+mn-ea"/>
              </a:rPr>
              <a:t>Codes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</a:endParaRPr>
          </a:p>
        </p:txBody>
      </p: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B6AABA7E-D886-488C-91EE-C06D5C7D620B}"/>
              </a:ext>
            </a:extLst>
          </p:cNvPr>
          <p:cNvCxnSpPr/>
          <p:nvPr/>
        </p:nvCxnSpPr>
        <p:spPr bwMode="auto">
          <a:xfrm flipV="1">
            <a:off x="8698461" y="1806727"/>
            <a:ext cx="0" cy="194400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9" name="Text Box 167">
            <a:extLst>
              <a:ext uri="{FF2B5EF4-FFF2-40B4-BE49-F238E27FC236}">
                <a16:creationId xmlns:a16="http://schemas.microsoft.com/office/drawing/2014/main" id="{96FE7ACE-6118-43BA-951C-80A7B6FD5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300" y="5779006"/>
            <a:ext cx="305641" cy="1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5D381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ja-JP" sz="500" dirty="0">
                <a:latin typeface="+mn-lt"/>
                <a:ea typeface="+mn-ea"/>
              </a:rPr>
              <a:t>Body</a:t>
            </a:r>
            <a:endParaRPr lang="ja-JP" altLang="en-US" sz="500" dirty="0">
              <a:latin typeface="+mn-lt"/>
              <a:ea typeface="+mn-ea"/>
            </a:endParaRPr>
          </a:p>
        </p:txBody>
      </p:sp>
      <p:sp>
        <p:nvSpPr>
          <p:cNvPr id="230" name="Text Box 167">
            <a:extLst>
              <a:ext uri="{FF2B5EF4-FFF2-40B4-BE49-F238E27FC236}">
                <a16:creationId xmlns:a16="http://schemas.microsoft.com/office/drawing/2014/main" id="{C22E5598-7498-426E-BAFA-1485D82C4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300" y="6124686"/>
            <a:ext cx="305641" cy="1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5D381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ja-JP" sz="500" dirty="0">
                <a:latin typeface="+mn-lt"/>
                <a:ea typeface="+mn-ea"/>
              </a:rPr>
              <a:t>Seat</a:t>
            </a:r>
            <a:br>
              <a:rPr lang="en-US" altLang="ja-JP" sz="500" dirty="0">
                <a:latin typeface="+mn-lt"/>
                <a:ea typeface="+mn-ea"/>
              </a:rPr>
            </a:br>
            <a:r>
              <a:rPr lang="en-US" altLang="ja-JP" sz="500" dirty="0">
                <a:latin typeface="+mn-lt"/>
                <a:ea typeface="+mn-ea"/>
              </a:rPr>
              <a:t>(Fabric)</a:t>
            </a:r>
            <a:endParaRPr lang="ja-JP" altLang="en-US" sz="500" dirty="0">
              <a:latin typeface="+mn-lt"/>
              <a:ea typeface="+mn-ea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B82B728-888D-4911-AE57-EBCB54E30F5D}"/>
              </a:ext>
            </a:extLst>
          </p:cNvPr>
          <p:cNvGrpSpPr/>
          <p:nvPr/>
        </p:nvGrpSpPr>
        <p:grpSpPr>
          <a:xfrm>
            <a:off x="8151329" y="6124686"/>
            <a:ext cx="1670260" cy="615680"/>
            <a:chOff x="8151329" y="6124686"/>
            <a:chExt cx="1670260" cy="615680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7C5F09F4-0CAA-4938-A161-F7F76DDF9AB9}"/>
                </a:ext>
              </a:extLst>
            </p:cNvPr>
            <p:cNvGrpSpPr/>
            <p:nvPr/>
          </p:nvGrpSpPr>
          <p:grpSpPr>
            <a:xfrm>
              <a:off x="8832954" y="6470366"/>
              <a:ext cx="306337" cy="270000"/>
              <a:chOff x="6811053" y="6591198"/>
              <a:chExt cx="306337" cy="270000"/>
            </a:xfrm>
          </p:grpSpPr>
          <p:sp>
            <p:nvSpPr>
              <p:cNvPr id="274" name="Text Box 154">
                <a:extLst>
                  <a:ext uri="{FF2B5EF4-FFF2-40B4-BE49-F238E27FC236}">
                    <a16:creationId xmlns:a16="http://schemas.microsoft.com/office/drawing/2014/main" id="{F2BC3DDE-89D5-47B4-8CF7-FAE8E972D8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12451" y="6753198"/>
                <a:ext cx="304939" cy="108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95D381"/>
                      </a:outerShdw>
                    </a:effectLst>
                  </a14:hiddenEffects>
                </a:ext>
              </a:extLst>
            </p:spPr>
            <p:txBody>
              <a:bodyPr wrap="none" lIns="0" tIns="7200" rIns="0" bIns="0" anchor="t"/>
              <a:lstStyle>
                <a:lvl1pPr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1pPr>
                <a:lvl2pPr marL="742950" indent="-28575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2pPr>
                <a:lvl3pPr marL="11430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3pPr>
                <a:lvl4pPr marL="16002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4pPr>
                <a:lvl5pPr marL="20574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9pPr>
              </a:lstStyle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500" dirty="0">
                    <a:solidFill>
                      <a:srgbClr val="4D4F51"/>
                    </a:solidFill>
                    <a:latin typeface="+mn-lt"/>
                    <a:ea typeface="+mn-ea"/>
                  </a:rPr>
                  <a:t>KAR3</a:t>
                </a:r>
              </a:p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300" b="1" dirty="0">
                    <a:solidFill>
                      <a:srgbClr val="4D4F51"/>
                    </a:solidFill>
                    <a:latin typeface="+mn-lt"/>
                    <a:ea typeface="+mn-ea"/>
                  </a:rPr>
                  <a:t>Monti cola blue</a:t>
                </a:r>
                <a:endPara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endParaRPr>
              </a:p>
            </p:txBody>
          </p:sp>
          <p:pic>
            <p:nvPicPr>
              <p:cNvPr id="275" name="図 274" descr="敷物, グループ が含まれている画像&#10;&#10;自動的に生成された説明">
                <a:extLst>
                  <a:ext uri="{FF2B5EF4-FFF2-40B4-BE49-F238E27FC236}">
                    <a16:creationId xmlns:a16="http://schemas.microsoft.com/office/drawing/2014/main" id="{C16EBC7F-56D3-4134-A288-0D4D77C06A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811053" y="6591198"/>
                <a:ext cx="306000" cy="162000"/>
              </a:xfrm>
              <a:prstGeom prst="rect">
                <a:avLst/>
              </a:prstGeom>
            </p:spPr>
          </p:pic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9106F0D5-AE21-45B2-851F-A14093BED77E}"/>
                </a:ext>
              </a:extLst>
            </p:cNvPr>
            <p:cNvGrpSpPr/>
            <p:nvPr/>
          </p:nvGrpSpPr>
          <p:grpSpPr>
            <a:xfrm>
              <a:off x="8493414" y="6470366"/>
              <a:ext cx="306000" cy="270000"/>
              <a:chOff x="10035351" y="6774799"/>
              <a:chExt cx="306000" cy="270000"/>
            </a:xfrm>
          </p:grpSpPr>
          <p:sp>
            <p:nvSpPr>
              <p:cNvPr id="272" name="Text Box 154">
                <a:extLst>
                  <a:ext uri="{FF2B5EF4-FFF2-40B4-BE49-F238E27FC236}">
                    <a16:creationId xmlns:a16="http://schemas.microsoft.com/office/drawing/2014/main" id="{A8025FBC-9366-4B30-8178-CCEB760A7B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35770" y="6936799"/>
                <a:ext cx="304939" cy="108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95D381"/>
                      </a:outerShdw>
                    </a:effectLst>
                  </a14:hiddenEffects>
                </a:ext>
              </a:extLst>
            </p:spPr>
            <p:txBody>
              <a:bodyPr wrap="none" lIns="0" tIns="7200" rIns="0" bIns="0" anchor="t"/>
              <a:lstStyle>
                <a:lvl1pPr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1pPr>
                <a:lvl2pPr marL="742950" indent="-28575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2pPr>
                <a:lvl3pPr marL="11430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3pPr>
                <a:lvl4pPr marL="16002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4pPr>
                <a:lvl5pPr marL="20574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9pPr>
              </a:lstStyle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500" dirty="0">
                    <a:solidFill>
                      <a:srgbClr val="4D4F51"/>
                    </a:solidFill>
                    <a:latin typeface="+mn-lt"/>
                    <a:ea typeface="+mn-ea"/>
                  </a:rPr>
                  <a:t>KAT7</a:t>
                </a:r>
              </a:p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300" b="1" dirty="0">
                    <a:solidFill>
                      <a:srgbClr val="4D4F51"/>
                    </a:solidFill>
                    <a:latin typeface="+mn-lt"/>
                    <a:ea typeface="+mn-ea"/>
                  </a:rPr>
                  <a:t>Navy</a:t>
                </a:r>
                <a:endPara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endParaRPr>
              </a:p>
            </p:txBody>
          </p:sp>
          <p:pic>
            <p:nvPicPr>
              <p:cNvPr id="273" name="図 272" descr="敷物, ブルー, グループ が含まれている画像&#10;&#10;自動的に生成された説明">
                <a:extLst>
                  <a:ext uri="{FF2B5EF4-FFF2-40B4-BE49-F238E27FC236}">
                    <a16:creationId xmlns:a16="http://schemas.microsoft.com/office/drawing/2014/main" id="{F8764D40-70A9-4740-9E49-1CA0E311A95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0035351" y="6774799"/>
                <a:ext cx="306000" cy="162000"/>
              </a:xfrm>
              <a:prstGeom prst="rect">
                <a:avLst/>
              </a:prstGeom>
            </p:spPr>
          </p:pic>
        </p:grpSp>
        <p:sp>
          <p:nvSpPr>
            <p:cNvPr id="276" name="Text Box 154">
              <a:extLst>
                <a:ext uri="{FF2B5EF4-FFF2-40B4-BE49-F238E27FC236}">
                  <a16:creationId xmlns:a16="http://schemas.microsoft.com/office/drawing/2014/main" id="{BBDCC0D2-32EB-4A02-B553-BC0FE8BE5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51800" y="663236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b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KAV3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Grass</a:t>
              </a:r>
              <a:r>
                <a: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green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pic>
          <p:nvPicPr>
            <p:cNvPr id="277" name="図 276" descr="敷物, 草, 家具, フィールド が含まれている画像&#10;&#10;自動的に生成された説明">
              <a:extLst>
                <a:ext uri="{FF2B5EF4-FFF2-40B4-BE49-F238E27FC236}">
                  <a16:creationId xmlns:a16="http://schemas.microsoft.com/office/drawing/2014/main" id="{F41003AE-F9EF-4ED8-89D7-AF47A61434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151329" y="6470366"/>
              <a:ext cx="306000" cy="162000"/>
            </a:xfrm>
            <a:prstGeom prst="rect">
              <a:avLst/>
            </a:prstGeom>
          </p:spPr>
        </p:pic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BC22FC0D-47AA-4AE7-ADB3-4B9E5586F2DF}"/>
                </a:ext>
              </a:extLst>
            </p:cNvPr>
            <p:cNvGrpSpPr/>
            <p:nvPr/>
          </p:nvGrpSpPr>
          <p:grpSpPr>
            <a:xfrm>
              <a:off x="9515589" y="6124686"/>
              <a:ext cx="306000" cy="270000"/>
              <a:chOff x="10219288" y="6208775"/>
              <a:chExt cx="306000" cy="270000"/>
            </a:xfrm>
          </p:grpSpPr>
          <p:sp>
            <p:nvSpPr>
              <p:cNvPr id="270" name="Text Box 154">
                <a:extLst>
                  <a:ext uri="{FF2B5EF4-FFF2-40B4-BE49-F238E27FC236}">
                    <a16:creationId xmlns:a16="http://schemas.microsoft.com/office/drawing/2014/main" id="{DA1DB893-F6CA-4190-ACD0-FA61A032AA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19623" y="6370775"/>
                <a:ext cx="304939" cy="108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95D381"/>
                      </a:outerShdw>
                    </a:effectLst>
                  </a14:hiddenEffects>
                </a:ext>
              </a:extLst>
            </p:spPr>
            <p:txBody>
              <a:bodyPr wrap="none" lIns="0" tIns="7200" rIns="0" bIns="0" anchor="t"/>
              <a:lstStyle>
                <a:lvl1pPr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1pPr>
                <a:lvl2pPr marL="742950" indent="-28575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2pPr>
                <a:lvl3pPr marL="11430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3pPr>
                <a:lvl4pPr marL="16002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4pPr>
                <a:lvl5pPr marL="2057400" indent="-228600" defTabSz="1279525" eaLnBrk="0" hangingPunct="0"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900">
                    <a:solidFill>
                      <a:schemeClr val="tx1"/>
                    </a:solidFill>
                    <a:latin typeface="Century Gothic" pitchFamily="34" charset="0"/>
                    <a:ea typeface="ＭＳ Ｐゴシック" charset="-128"/>
                  </a:defRPr>
                </a:lvl9pPr>
              </a:lstStyle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500" dirty="0">
                    <a:solidFill>
                      <a:srgbClr val="4D4F51"/>
                    </a:solidFill>
                    <a:latin typeface="+mn-lt"/>
                    <a:ea typeface="+mn-ea"/>
                  </a:rPr>
                  <a:t>KAQ6</a:t>
                </a:r>
              </a:p>
              <a:p>
                <a:pPr lvl="0" algn="ctr" defTabSz="914400" eaLnBrk="1" hangingPunct="1">
                  <a:lnSpc>
                    <a:spcPct val="90000"/>
                  </a:lnSpc>
                  <a:spcBef>
                    <a:spcPts val="0"/>
                  </a:spcBef>
                </a:pPr>
                <a:r>
                  <a:rPr lang="en-US" altLang="ja-JP" sz="300" b="1" dirty="0">
                    <a:solidFill>
                      <a:srgbClr val="4D4F51"/>
                    </a:solidFill>
                    <a:latin typeface="+mn-lt"/>
                    <a:ea typeface="+mn-ea"/>
                  </a:rPr>
                  <a:t>Deep green</a:t>
                </a:r>
                <a:endPara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endParaRPr>
              </a:p>
            </p:txBody>
          </p:sp>
          <p:pic>
            <p:nvPicPr>
              <p:cNvPr id="271" name="図 270" descr="草, 家具, 敷物, フィールド が含まれている画像&#10;&#10;自動的に生成された説明">
                <a:extLst>
                  <a:ext uri="{FF2B5EF4-FFF2-40B4-BE49-F238E27FC236}">
                    <a16:creationId xmlns:a16="http://schemas.microsoft.com/office/drawing/2014/main" id="{12ACEA88-0F3D-431C-9913-15CDED5C8B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0219288" y="6208775"/>
                <a:ext cx="306000" cy="162000"/>
              </a:xfrm>
              <a:prstGeom prst="rect">
                <a:avLst/>
              </a:prstGeom>
            </p:spPr>
          </p:pic>
        </p:grp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F559BCDB-5325-4035-98C6-6922E112F3AD}"/>
                </a:ext>
              </a:extLst>
            </p:cNvPr>
            <p:cNvSpPr/>
            <p:nvPr/>
          </p:nvSpPr>
          <p:spPr bwMode="auto">
            <a:xfrm>
              <a:off x="9174398" y="647036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38" name="Text Box 154">
              <a:extLst>
                <a:ext uri="{FF2B5EF4-FFF2-40B4-BE49-F238E27FC236}">
                  <a16:creationId xmlns:a16="http://schemas.microsoft.com/office/drawing/2014/main" id="{556CD037-0EAA-4FA8-9815-B04275627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74397" y="663236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KAAG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Persian red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39" name="正方形/長方形 238">
              <a:extLst>
                <a:ext uri="{FF2B5EF4-FFF2-40B4-BE49-F238E27FC236}">
                  <a16:creationId xmlns:a16="http://schemas.microsoft.com/office/drawing/2014/main" id="{3F9650B7-66FD-45BA-B851-D17287ACF22C}"/>
                </a:ext>
              </a:extLst>
            </p:cNvPr>
            <p:cNvSpPr/>
            <p:nvPr/>
          </p:nvSpPr>
          <p:spPr bwMode="auto">
            <a:xfrm>
              <a:off x="9515589" y="647036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40" name="Text Box 154">
              <a:extLst>
                <a:ext uri="{FF2B5EF4-FFF2-40B4-BE49-F238E27FC236}">
                  <a16:creationId xmlns:a16="http://schemas.microsoft.com/office/drawing/2014/main" id="{82DAE856-E342-41C1-A476-51BD565A3F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15588" y="663236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KA0T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Soft</a:t>
              </a:r>
              <a:r>
                <a: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terracotta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262DCC99-250A-426F-86DA-5CCAAD1D33FF}"/>
                </a:ext>
              </a:extLst>
            </p:cNvPr>
            <p:cNvSpPr/>
            <p:nvPr/>
          </p:nvSpPr>
          <p:spPr bwMode="auto">
            <a:xfrm>
              <a:off x="8151329" y="612468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55" name="正方形/長方形 254">
              <a:extLst>
                <a:ext uri="{FF2B5EF4-FFF2-40B4-BE49-F238E27FC236}">
                  <a16:creationId xmlns:a16="http://schemas.microsoft.com/office/drawing/2014/main" id="{F53F1125-9FDC-438A-B7DE-2FDB449CB326}"/>
                </a:ext>
              </a:extLst>
            </p:cNvPr>
            <p:cNvSpPr/>
            <p:nvPr/>
          </p:nvSpPr>
          <p:spPr bwMode="auto">
            <a:xfrm>
              <a:off x="9174398" y="612468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56" name="Text Box 154">
              <a:extLst>
                <a:ext uri="{FF2B5EF4-FFF2-40B4-BE49-F238E27FC236}">
                  <a16:creationId xmlns:a16="http://schemas.microsoft.com/office/drawing/2014/main" id="{278B6B91-4322-4D4F-95F4-D7D7C64A8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74649" y="628668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KA1K</a:t>
              </a:r>
              <a:endParaRPr lang="en-US" altLang="ja-JP" sz="300" dirty="0">
                <a:solidFill>
                  <a:srgbClr val="4D4F51"/>
                </a:solidFill>
                <a:latin typeface="+mn-lt"/>
                <a:ea typeface="+mn-ea"/>
              </a:endParaRP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Soft</a:t>
              </a:r>
              <a:r>
                <a: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beige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61" name="正方形/長方形 260">
              <a:extLst>
                <a:ext uri="{FF2B5EF4-FFF2-40B4-BE49-F238E27FC236}">
                  <a16:creationId xmlns:a16="http://schemas.microsoft.com/office/drawing/2014/main" id="{5CD5DC98-B35E-4ABD-9575-1A5C27E48C9A}"/>
                </a:ext>
              </a:extLst>
            </p:cNvPr>
            <p:cNvSpPr/>
            <p:nvPr/>
          </p:nvSpPr>
          <p:spPr bwMode="auto">
            <a:xfrm>
              <a:off x="8151330" y="612468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62" name="Text Box 154">
              <a:extLst>
                <a:ext uri="{FF2B5EF4-FFF2-40B4-BE49-F238E27FC236}">
                  <a16:creationId xmlns:a16="http://schemas.microsoft.com/office/drawing/2014/main" id="{B8FFD171-D546-4441-8CF0-CA257A5A4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51329" y="628668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KAE6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Black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27B96112-80DC-4D2F-B9B5-EB4AAC184D09}"/>
                </a:ext>
              </a:extLst>
            </p:cNvPr>
            <p:cNvSpPr/>
            <p:nvPr/>
          </p:nvSpPr>
          <p:spPr bwMode="auto">
            <a:xfrm>
              <a:off x="8492521" y="612468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64" name="Text Box 154">
              <a:extLst>
                <a:ext uri="{FF2B5EF4-FFF2-40B4-BE49-F238E27FC236}">
                  <a16:creationId xmlns:a16="http://schemas.microsoft.com/office/drawing/2014/main" id="{530C5AC3-AE12-4340-85FE-37662C242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92520" y="628668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KAE3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Soft</a:t>
              </a:r>
              <a:r>
                <a: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gray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5B2D2156-8651-4E68-923D-227C5DB4AE85}"/>
                </a:ext>
              </a:extLst>
            </p:cNvPr>
            <p:cNvSpPr/>
            <p:nvPr/>
          </p:nvSpPr>
          <p:spPr bwMode="auto">
            <a:xfrm>
              <a:off x="8833796" y="612468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66" name="Text Box 154">
              <a:extLst>
                <a:ext uri="{FF2B5EF4-FFF2-40B4-BE49-F238E27FC236}">
                  <a16:creationId xmlns:a16="http://schemas.microsoft.com/office/drawing/2014/main" id="{0BFDEFEF-F675-4F3C-AE8A-601F4DA38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33795" y="628668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KAM6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Dark</a:t>
              </a:r>
              <a:r>
                <a:rPr lang="ja-JP" altLang="en-US" sz="300" b="1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300" b="1" dirty="0">
                  <a:solidFill>
                    <a:srgbClr val="4D4F51"/>
                  </a:solidFill>
                  <a:latin typeface="+mn-lt"/>
                  <a:ea typeface="+mn-ea"/>
                </a:rPr>
                <a:t>greige</a:t>
              </a:r>
              <a:endParaRPr lang="ja-JP" altLang="en-US" sz="300" b="1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pic>
          <p:nvPicPr>
            <p:cNvPr id="267" name="図 266" descr="家具, 敷物, グループ, 民衆 が含まれている画像&#10;&#10;自動的に生成された説明">
              <a:extLst>
                <a:ext uri="{FF2B5EF4-FFF2-40B4-BE49-F238E27FC236}">
                  <a16:creationId xmlns:a16="http://schemas.microsoft.com/office/drawing/2014/main" id="{815A5A81-2E95-455B-9579-9E747E7106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92521" y="6124686"/>
              <a:ext cx="306000" cy="162000"/>
            </a:xfrm>
            <a:prstGeom prst="rect">
              <a:avLst/>
            </a:prstGeom>
          </p:spPr>
        </p:pic>
        <p:pic>
          <p:nvPicPr>
            <p:cNvPr id="268" name="図 267" descr="凧, 飛ぶ, 夜, 立つ が含まれている画像&#10;&#10;自動的に生成された説明">
              <a:extLst>
                <a:ext uri="{FF2B5EF4-FFF2-40B4-BE49-F238E27FC236}">
                  <a16:creationId xmlns:a16="http://schemas.microsoft.com/office/drawing/2014/main" id="{E45DB9A2-2EF6-4057-8AB4-C193068019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151330" y="6124686"/>
              <a:ext cx="306000" cy="162000"/>
            </a:xfrm>
            <a:prstGeom prst="rect">
              <a:avLst/>
            </a:prstGeom>
          </p:spPr>
        </p:pic>
        <p:pic>
          <p:nvPicPr>
            <p:cNvPr id="269" name="図 268" descr="敷物, グループ, 民衆, フィールド が含まれている画像&#10;&#10;自動的に生成された説明">
              <a:extLst>
                <a:ext uri="{FF2B5EF4-FFF2-40B4-BE49-F238E27FC236}">
                  <a16:creationId xmlns:a16="http://schemas.microsoft.com/office/drawing/2014/main" id="{61A448CB-8CAF-40A1-8ED9-860EB3EC23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833796" y="6124686"/>
              <a:ext cx="306000" cy="162000"/>
            </a:xfrm>
            <a:prstGeom prst="rect">
              <a:avLst/>
            </a:prstGeom>
          </p:spPr>
        </p:pic>
        <p:pic>
          <p:nvPicPr>
            <p:cNvPr id="33" name="図 32" descr="敷物, グループ, 民衆 が含まれている画像&#10;&#10;自動的に生成された説明">
              <a:extLst>
                <a:ext uri="{FF2B5EF4-FFF2-40B4-BE49-F238E27FC236}">
                  <a16:creationId xmlns:a16="http://schemas.microsoft.com/office/drawing/2014/main" id="{BE1BFD01-F02F-4A70-B214-3BAFE04DF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174398" y="6124686"/>
              <a:ext cx="306000" cy="162000"/>
            </a:xfrm>
            <a:prstGeom prst="rect">
              <a:avLst/>
            </a:prstGeom>
          </p:spPr>
        </p:pic>
        <p:pic>
          <p:nvPicPr>
            <p:cNvPr id="35" name="図 34" descr="背景パターン&#10;&#10;自動的に生成された説明">
              <a:extLst>
                <a:ext uri="{FF2B5EF4-FFF2-40B4-BE49-F238E27FC236}">
                  <a16:creationId xmlns:a16="http://schemas.microsoft.com/office/drawing/2014/main" id="{E966306F-019C-43FA-A62A-C71BF00504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174398" y="6470366"/>
              <a:ext cx="306000" cy="162000"/>
            </a:xfrm>
            <a:prstGeom prst="rect">
              <a:avLst/>
            </a:prstGeom>
          </p:spPr>
        </p:pic>
        <p:pic>
          <p:nvPicPr>
            <p:cNvPr id="37" name="図 36" descr="敷物, 再生, 凧, 持つ が含まれている画像&#10;&#10;自動的に生成された説明">
              <a:extLst>
                <a:ext uri="{FF2B5EF4-FFF2-40B4-BE49-F238E27FC236}">
                  <a16:creationId xmlns:a16="http://schemas.microsoft.com/office/drawing/2014/main" id="{952638A8-F0D3-4115-8E66-ACFDA87EF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515589" y="6470366"/>
              <a:ext cx="306000" cy="162000"/>
            </a:xfrm>
            <a:prstGeom prst="rect">
              <a:avLst/>
            </a:prstGeom>
          </p:spPr>
        </p:pic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AE1715A-9DF9-47E6-8368-E2E467791B32}"/>
              </a:ext>
            </a:extLst>
          </p:cNvPr>
          <p:cNvGrpSpPr/>
          <p:nvPr/>
        </p:nvGrpSpPr>
        <p:grpSpPr>
          <a:xfrm>
            <a:off x="8150267" y="5779006"/>
            <a:ext cx="646939" cy="270000"/>
            <a:chOff x="8150267" y="5779006"/>
            <a:chExt cx="646939" cy="270000"/>
          </a:xfrm>
        </p:grpSpPr>
        <p:sp>
          <p:nvSpPr>
            <p:cNvPr id="241" name="正方形/長方形 240">
              <a:extLst>
                <a:ext uri="{FF2B5EF4-FFF2-40B4-BE49-F238E27FC236}">
                  <a16:creationId xmlns:a16="http://schemas.microsoft.com/office/drawing/2014/main" id="{AB6128A4-5756-47CA-9800-AAF26B151ADD}"/>
                </a:ext>
              </a:extLst>
            </p:cNvPr>
            <p:cNvSpPr/>
            <p:nvPr/>
          </p:nvSpPr>
          <p:spPr bwMode="auto">
            <a:xfrm>
              <a:off x="8151329" y="577900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42" name="Text Box 154">
              <a:extLst>
                <a:ext uri="{FF2B5EF4-FFF2-40B4-BE49-F238E27FC236}">
                  <a16:creationId xmlns:a16="http://schemas.microsoft.com/office/drawing/2014/main" id="{DE5950D8-E746-4F7B-8A6C-7C7537556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51328" y="594100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E1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White</a:t>
              </a:r>
              <a:r>
                <a:rPr lang="ja-JP" altLang="en-US" sz="500" dirty="0">
                  <a:solidFill>
                    <a:srgbClr val="4D4F51"/>
                  </a:solidFill>
                  <a:latin typeface="+mn-lt"/>
                  <a:ea typeface="+mn-ea"/>
                </a:rPr>
                <a:t> </a:t>
              </a: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gray</a:t>
              </a:r>
              <a:endParaRPr lang="ja-JP" altLang="en-US" sz="500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sp>
          <p:nvSpPr>
            <p:cNvPr id="245" name="正方形/長方形 244">
              <a:extLst>
                <a:ext uri="{FF2B5EF4-FFF2-40B4-BE49-F238E27FC236}">
                  <a16:creationId xmlns:a16="http://schemas.microsoft.com/office/drawing/2014/main" id="{141EA236-92D2-4E87-A02A-3D1C48CD79CA}"/>
                </a:ext>
              </a:extLst>
            </p:cNvPr>
            <p:cNvSpPr/>
            <p:nvPr/>
          </p:nvSpPr>
          <p:spPr bwMode="auto">
            <a:xfrm>
              <a:off x="8492268" y="5779006"/>
              <a:ext cx="304938" cy="1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1279525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46" name="Text Box 154">
              <a:extLst>
                <a:ext uri="{FF2B5EF4-FFF2-40B4-BE49-F238E27FC236}">
                  <a16:creationId xmlns:a16="http://schemas.microsoft.com/office/drawing/2014/main" id="{5C9AEEDA-2560-4F17-AC73-518909F16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92267" y="5941006"/>
              <a:ext cx="304939" cy="1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rgbClr val="95D381"/>
                    </a:outerShdw>
                  </a:effectLst>
                </a14:hiddenEffects>
              </a:ext>
            </a:extLst>
          </p:spPr>
          <p:txBody>
            <a:bodyPr wrap="none" lIns="0" tIns="7200" rIns="0" bIns="0" anchor="t"/>
            <a:lstStyle>
              <a:lvl1pPr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charset="-128"/>
                </a:defRPr>
              </a:lvl9pPr>
            </a:lstStyle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BK</a:t>
              </a:r>
            </a:p>
            <a:p>
              <a:pPr lvl="0" algn="ctr" defTabSz="914400" eaLnBrk="1" hangingPunct="1">
                <a:lnSpc>
                  <a:spcPct val="90000"/>
                </a:lnSpc>
                <a:spcBef>
                  <a:spcPts val="0"/>
                </a:spcBef>
              </a:pPr>
              <a:r>
                <a:rPr lang="en-US" altLang="ja-JP" sz="500" dirty="0">
                  <a:solidFill>
                    <a:srgbClr val="4D4F51"/>
                  </a:solidFill>
                  <a:latin typeface="+mn-lt"/>
                  <a:ea typeface="+mn-ea"/>
                </a:rPr>
                <a:t>Black</a:t>
              </a:r>
              <a:endParaRPr lang="ja-JP" altLang="en-US" sz="500" dirty="0">
                <a:solidFill>
                  <a:srgbClr val="4D4F51"/>
                </a:solidFill>
                <a:latin typeface="+mn-lt"/>
                <a:ea typeface="+mn-ea"/>
              </a:endParaRPr>
            </a:p>
          </p:txBody>
        </p:sp>
        <p:pic>
          <p:nvPicPr>
            <p:cNvPr id="278" name="図 277">
              <a:extLst>
                <a:ext uri="{FF2B5EF4-FFF2-40B4-BE49-F238E27FC236}">
                  <a16:creationId xmlns:a16="http://schemas.microsoft.com/office/drawing/2014/main" id="{C2F5F1D9-CCD8-440B-8E38-B9496A564B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150267" y="5779006"/>
              <a:ext cx="306000" cy="162000"/>
            </a:xfrm>
            <a:prstGeom prst="rect">
              <a:avLst/>
            </a:prstGeom>
            <a:ln w="6350">
              <a:solidFill>
                <a:schemeClr val="tx1">
                  <a:lumMod val="60000"/>
                  <a:lumOff val="40000"/>
                </a:schemeClr>
              </a:solidFill>
            </a:ln>
          </p:spPr>
        </p:pic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09CF42FD-083D-419F-B9EB-2F768C2C4A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91206" y="5779006"/>
              <a:ext cx="306000" cy="162000"/>
            </a:xfrm>
            <a:prstGeom prst="rect">
              <a:avLst/>
            </a:prstGeom>
            <a:noFill/>
          </p:spPr>
        </p:pic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4DA9D45E-9FB5-41CB-A90C-967003223061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315" y="1597662"/>
            <a:ext cx="1304445" cy="28800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D141A57-C19E-466C-BF9C-553A59180A1B}"/>
              </a:ext>
            </a:extLst>
          </p:cNvPr>
          <p:cNvGrpSpPr/>
          <p:nvPr/>
        </p:nvGrpSpPr>
        <p:grpSpPr>
          <a:xfrm>
            <a:off x="6227026" y="838796"/>
            <a:ext cx="4103748" cy="430887"/>
            <a:chOff x="6227026" y="838796"/>
            <a:chExt cx="4103748" cy="430887"/>
          </a:xfrm>
        </p:grpSpPr>
        <p:sp>
          <p:nvSpPr>
            <p:cNvPr id="109" name="テキスト ボックス 14">
              <a:extLst>
                <a:ext uri="{FF2B5EF4-FFF2-40B4-BE49-F238E27FC236}">
                  <a16:creationId xmlns:a16="http://schemas.microsoft.com/office/drawing/2014/main" id="{C93ECE30-42B0-4446-A9B9-2174943E1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3837" y="838796"/>
              <a:ext cx="296693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noAutofit/>
            </a:bodyPr>
            <a:lstStyle>
              <a:lvl1pPr marL="142875" indent="-142875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1pPr>
              <a:lvl2pPr marL="742950" indent="-28575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2pPr>
              <a:lvl3pPr marL="11430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3pPr>
              <a:lvl4pPr marL="16002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4pPr>
              <a:lvl5pPr marL="2057400" indent="-228600" defTabSz="1279525" eaLnBrk="0" hangingPunct="0"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900">
                  <a:solidFill>
                    <a:schemeClr val="tx1"/>
                  </a:solidFill>
                  <a:latin typeface="Century Gothic" pitchFamily="34" charset="0"/>
                  <a:ea typeface="ＭＳ Ｐゴシック" pitchFamily="50" charset="-128"/>
                </a:defRPr>
              </a:lvl9pPr>
            </a:lstStyle>
            <a:p>
              <a:pPr marL="0" lvl="0" indent="0" eaLnBrk="1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>
                  <a:srgbClr val="646464"/>
                </a:buClr>
                <a:defRPr/>
              </a:pPr>
              <a:r>
                <a:rPr lang="en-US" altLang="ja-JP" sz="800" kern="0" spc="-10" dirty="0">
                  <a:latin typeface="+mn-lt"/>
                </a:rPr>
                <a:t>Conforms to the following criteria’s as set in WELL  v2.    </a:t>
              </a:r>
            </a:p>
            <a:p>
              <a:pPr marL="0" lvl="0" indent="0" eaLnBrk="1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>
                  <a:srgbClr val="646464"/>
                </a:buClr>
                <a:defRPr/>
              </a:pPr>
              <a:r>
                <a:rPr lang="ja-JP" altLang="en-US" sz="800" kern="0" spc="-10" dirty="0">
                  <a:latin typeface="+mn-lt"/>
                </a:rPr>
                <a:t>・ </a:t>
              </a:r>
              <a:r>
                <a:rPr lang="en-US" altLang="ja-JP" sz="800" kern="0" spc="-10" dirty="0">
                  <a:latin typeface="+mn-lt"/>
                </a:rPr>
                <a:t>V02 Part 3 (Provide Chair Adjustability)</a:t>
              </a:r>
            </a:p>
            <a:p>
              <a:pPr marL="0" lvl="0" indent="0" eaLnBrk="1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>
                  <a:srgbClr val="646464"/>
                </a:buClr>
                <a:defRPr/>
              </a:pPr>
              <a:r>
                <a:rPr lang="ja-JP" altLang="en-US" sz="800" kern="0" spc="-10" dirty="0">
                  <a:latin typeface="+mn-lt"/>
                </a:rPr>
                <a:t>・ </a:t>
              </a:r>
              <a:r>
                <a:rPr lang="en-US" altLang="ja-JP" sz="800" kern="0" spc="-10" dirty="0">
                  <a:latin typeface="+mn-lt"/>
                </a:rPr>
                <a:t>X02 Part 2 (Manage Lead Paint Hazards)</a:t>
              </a:r>
            </a:p>
          </p:txBody>
        </p:sp>
        <p:pic>
          <p:nvPicPr>
            <p:cNvPr id="110" name="Picture 12">
              <a:extLst>
                <a:ext uri="{FF2B5EF4-FFF2-40B4-BE49-F238E27FC236}">
                  <a16:creationId xmlns:a16="http://schemas.microsoft.com/office/drawing/2014/main" id="{4FD09654-6359-40BF-9433-A8B5AEE517A7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026" y="838796"/>
              <a:ext cx="991158" cy="3049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1" name="図 11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F5F049F8-403A-436E-A46D-027542150B40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679" y="1959670"/>
            <a:ext cx="784800" cy="360000"/>
          </a:xfrm>
          <a:prstGeom prst="rect">
            <a:avLst/>
          </a:prstGeom>
        </p:spPr>
      </p:pic>
      <p:pic>
        <p:nvPicPr>
          <p:cNvPr id="10" name="図 9" descr="座席, 家具, チェアー が含まれている画像&#10;&#10;自動的に生成された説明">
            <a:extLst>
              <a:ext uri="{FF2B5EF4-FFF2-40B4-BE49-F238E27FC236}">
                <a16:creationId xmlns:a16="http://schemas.microsoft.com/office/drawing/2014/main" id="{56FACE49-5BB3-4D8A-83D8-0B2206228D26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91037" y="2369021"/>
            <a:ext cx="729474" cy="1260000"/>
          </a:xfrm>
          <a:prstGeom prst="rect">
            <a:avLst/>
          </a:prstGeom>
        </p:spPr>
      </p:pic>
      <p:pic>
        <p:nvPicPr>
          <p:cNvPr id="19" name="図 18" descr="スポーツゲーム が含まれている画像&#10;&#10;自動的に生成された説明">
            <a:extLst>
              <a:ext uri="{FF2B5EF4-FFF2-40B4-BE49-F238E27FC236}">
                <a16:creationId xmlns:a16="http://schemas.microsoft.com/office/drawing/2014/main" id="{254FC3E1-76F5-46CA-8E9A-D7FA79ECFFA6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775765" y="2900526"/>
            <a:ext cx="1440000" cy="728214"/>
          </a:xfrm>
          <a:prstGeom prst="rect">
            <a:avLst/>
          </a:prstGeom>
        </p:spPr>
      </p:pic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32FE7BB2-2DCB-4D2C-93F4-83926FF95D66}"/>
              </a:ext>
            </a:extLst>
          </p:cNvPr>
          <p:cNvSpPr/>
          <p:nvPr/>
        </p:nvSpPr>
        <p:spPr>
          <a:xfrm>
            <a:off x="9525491" y="4645102"/>
            <a:ext cx="648000" cy="793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</a:pPr>
            <a:endParaRPr kumimoji="1" lang="ja-JP" altLang="en-US" sz="1000" dirty="0"/>
          </a:p>
        </p:txBody>
      </p:sp>
      <p:pic>
        <p:nvPicPr>
          <p:cNvPr id="225" name="図 224" descr="ダイアグラム&#10;&#10;自動的に生成された説明">
            <a:extLst>
              <a:ext uri="{FF2B5EF4-FFF2-40B4-BE49-F238E27FC236}">
                <a16:creationId xmlns:a16="http://schemas.microsoft.com/office/drawing/2014/main" id="{DBAAEB62-1917-466C-BA6D-D8694213E8D5}"/>
              </a:ext>
            </a:extLst>
          </p:cNvPr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5491" y="4645102"/>
            <a:ext cx="673542" cy="792000"/>
          </a:xfrm>
          <a:prstGeom prst="rect">
            <a:avLst/>
          </a:prstGeom>
        </p:spPr>
      </p:pic>
      <p:pic>
        <p:nvPicPr>
          <p:cNvPr id="15" name="図 14" descr="テーブル, 水 が含まれている画像&#10;&#10;自動的に生成された説明">
            <a:extLst>
              <a:ext uri="{FF2B5EF4-FFF2-40B4-BE49-F238E27FC236}">
                <a16:creationId xmlns:a16="http://schemas.microsoft.com/office/drawing/2014/main" id="{B5E54848-4573-4C5C-A332-7CC3B1F68DBD}"/>
              </a:ext>
            </a:extLst>
          </p:cNvPr>
          <p:cNvPicPr>
            <a:picLocks noChangeAspect="1"/>
          </p:cNvPicPr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07562" y="4687277"/>
            <a:ext cx="2021219" cy="57600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7D240BF-3704-4FA3-B0A2-BF0D1B085468}"/>
              </a:ext>
            </a:extLst>
          </p:cNvPr>
          <p:cNvSpPr txBox="1"/>
          <p:nvPr/>
        </p:nvSpPr>
        <p:spPr>
          <a:xfrm>
            <a:off x="5463321" y="5295726"/>
            <a:ext cx="301480" cy="144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450" spc="-20" dirty="0">
                <a:latin typeface="+mn-lt"/>
                <a:ea typeface="+mn-ea"/>
              </a:rPr>
              <a:t>Writing</a:t>
            </a:r>
            <a:r>
              <a:rPr lang="ja-JP" altLang="en-US" sz="450" spc="-20" dirty="0">
                <a:latin typeface="+mn-lt"/>
                <a:ea typeface="+mn-ea"/>
              </a:rPr>
              <a:t>・</a:t>
            </a:r>
            <a:r>
              <a:rPr lang="en-US" altLang="ja-JP" sz="450" spc="-20" dirty="0">
                <a:latin typeface="+mn-lt"/>
                <a:ea typeface="+mn-ea"/>
              </a:rPr>
              <a:t>PC</a:t>
            </a:r>
            <a:r>
              <a:rPr lang="ja-JP" altLang="en-US" sz="450" spc="-20" dirty="0">
                <a:latin typeface="+mn-lt"/>
                <a:ea typeface="+mn-ea"/>
              </a:rPr>
              <a:t> </a:t>
            </a:r>
            <a:r>
              <a:rPr lang="en-US" altLang="ja-JP" sz="450" spc="-20" dirty="0">
                <a:latin typeface="+mn-lt"/>
                <a:ea typeface="+mn-ea"/>
              </a:rPr>
              <a:t>work</a:t>
            </a:r>
            <a:endParaRPr lang="ja-JP" altLang="en-US" sz="450" spc="-20" dirty="0">
              <a:latin typeface="+mn-lt"/>
              <a:ea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Forward</a:t>
            </a:r>
            <a:r>
              <a:rPr kumimoji="1" lang="ja-JP" altLang="en-US" sz="450" spc="-20" dirty="0">
                <a:latin typeface="+mn-lt"/>
                <a:ea typeface="+mn-ea"/>
              </a:rPr>
              <a:t> </a:t>
            </a:r>
            <a:r>
              <a:rPr kumimoji="1" lang="en-US" altLang="ja-JP" sz="450" spc="-20" dirty="0">
                <a:latin typeface="+mn-lt"/>
                <a:ea typeface="+mn-ea"/>
              </a:rPr>
              <a:t>leaning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14659970-2A16-4E77-8F00-2DCA22E10B4F}"/>
              </a:ext>
            </a:extLst>
          </p:cNvPr>
          <p:cNvSpPr txBox="1"/>
          <p:nvPr/>
        </p:nvSpPr>
        <p:spPr>
          <a:xfrm>
            <a:off x="5968903" y="5295726"/>
            <a:ext cx="301480" cy="144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sz="450" spc="-20" dirty="0">
                <a:latin typeface="+mn-lt"/>
                <a:ea typeface="+mn-ea"/>
              </a:rPr>
              <a:t>Multi-work</a:t>
            </a:r>
            <a:endParaRPr lang="zh-TW" altLang="en-US" sz="450" spc="-20" dirty="0">
              <a:latin typeface="+mn-lt"/>
              <a:ea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Upright</a:t>
            </a:r>
            <a:r>
              <a:rPr kumimoji="1" lang="zh-TW" altLang="en-US" sz="450" spc="-20" dirty="0">
                <a:latin typeface="+mn-lt"/>
                <a:ea typeface="+mn-ea"/>
              </a:rPr>
              <a:t> </a:t>
            </a:r>
            <a:r>
              <a:rPr kumimoji="1" lang="en-US" altLang="zh-TW" sz="450" spc="-20" dirty="0">
                <a:latin typeface="+mn-lt"/>
                <a:ea typeface="+mn-ea"/>
              </a:rPr>
              <a:t>posture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E59820D8-04DF-4FA6-AF56-0554B4317B1C}"/>
              </a:ext>
            </a:extLst>
          </p:cNvPr>
          <p:cNvSpPr txBox="1"/>
          <p:nvPr/>
        </p:nvSpPr>
        <p:spPr>
          <a:xfrm>
            <a:off x="6426855" y="5295726"/>
            <a:ext cx="301480" cy="144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sz="450" spc="-20" dirty="0">
                <a:latin typeface="+mn-lt"/>
                <a:ea typeface="+mn-ea"/>
              </a:rPr>
              <a:t>Solo</a:t>
            </a:r>
            <a:r>
              <a:rPr lang="zh-TW" altLang="en-US" sz="450" spc="-20" dirty="0">
                <a:latin typeface="+mn-lt"/>
                <a:ea typeface="+mn-ea"/>
              </a:rPr>
              <a:t> </a:t>
            </a:r>
            <a:r>
              <a:rPr lang="en-US" altLang="zh-TW" sz="450" spc="-20" dirty="0">
                <a:latin typeface="+mn-lt"/>
                <a:ea typeface="+mn-ea"/>
              </a:rPr>
              <a:t>work</a:t>
            </a:r>
            <a:endParaRPr lang="zh-TW" altLang="en-US" sz="450" spc="-20" dirty="0">
              <a:latin typeface="+mn-lt"/>
              <a:ea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Backward</a:t>
            </a:r>
            <a:r>
              <a:rPr kumimoji="1" lang="zh-TW" altLang="en-US" sz="450" spc="-20" dirty="0">
                <a:latin typeface="+mn-lt"/>
                <a:ea typeface="+mn-ea"/>
              </a:rPr>
              <a:t> </a:t>
            </a:r>
            <a:r>
              <a:rPr kumimoji="1" lang="en-US" altLang="zh-TW" sz="450" spc="-20" dirty="0">
                <a:latin typeface="+mn-lt"/>
                <a:ea typeface="+mn-ea"/>
              </a:rPr>
              <a:t>leaning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317B58D5-DB94-4D77-9A4E-19991A4B2231}"/>
              </a:ext>
            </a:extLst>
          </p:cNvPr>
          <p:cNvSpPr txBox="1"/>
          <p:nvPr/>
        </p:nvSpPr>
        <p:spPr>
          <a:xfrm>
            <a:off x="6945227" y="5295726"/>
            <a:ext cx="301480" cy="144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450" spc="-20" dirty="0">
                <a:latin typeface="+mn-lt"/>
                <a:ea typeface="+mn-ea"/>
              </a:rPr>
              <a:t>Browsing</a:t>
            </a:r>
            <a:endParaRPr lang="ja-JP" altLang="en-US" sz="450" spc="-20" dirty="0">
              <a:latin typeface="+mn-lt"/>
              <a:ea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Relaxed</a:t>
            </a:r>
            <a:r>
              <a:rPr kumimoji="1" lang="ja-JP" altLang="en-US" sz="450" spc="-20" dirty="0">
                <a:latin typeface="+mn-lt"/>
                <a:ea typeface="+mn-ea"/>
              </a:rPr>
              <a:t> </a:t>
            </a:r>
            <a:r>
              <a:rPr kumimoji="1" lang="en-US" altLang="ja-JP" sz="450" spc="-20" dirty="0">
                <a:latin typeface="+mn-lt"/>
                <a:ea typeface="+mn-ea"/>
              </a:rPr>
              <a:t>posture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pic>
        <p:nvPicPr>
          <p:cNvPr id="23" name="図 22" descr="座る, 雪, 異なる, 猫 が含まれている画像&#10;&#10;自動的に生成された説明">
            <a:extLst>
              <a:ext uri="{FF2B5EF4-FFF2-40B4-BE49-F238E27FC236}">
                <a16:creationId xmlns:a16="http://schemas.microsoft.com/office/drawing/2014/main" id="{B2CEAB3C-4930-4E80-9095-701FA4E0AD0D}"/>
              </a:ext>
            </a:extLst>
          </p:cNvPr>
          <p:cNvPicPr>
            <a:picLocks noChangeAspect="1"/>
          </p:cNvPicPr>
          <p:nvPr/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91401" y="4068581"/>
            <a:ext cx="610538" cy="576000"/>
          </a:xfrm>
          <a:prstGeom prst="rect">
            <a:avLst/>
          </a:prstGeom>
        </p:spPr>
      </p:pic>
      <p:pic>
        <p:nvPicPr>
          <p:cNvPr id="116" name="図 115" descr="座る, 雪, 異なる, 猫 が含まれている画像&#10;&#10;自動的に生成された説明">
            <a:extLst>
              <a:ext uri="{FF2B5EF4-FFF2-40B4-BE49-F238E27FC236}">
                <a16:creationId xmlns:a16="http://schemas.microsoft.com/office/drawing/2014/main" id="{86CE4C0E-3936-485F-983D-B769688A0F7C}"/>
              </a:ext>
            </a:extLst>
          </p:cNvPr>
          <p:cNvPicPr>
            <a:picLocks noChangeAspect="1"/>
          </p:cNvPicPr>
          <p:nvPr/>
        </p:nvPicPr>
        <p:blipFill rotWithShape="1"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91401" y="4765552"/>
            <a:ext cx="637791" cy="576000"/>
          </a:xfrm>
          <a:prstGeom prst="rect">
            <a:avLst/>
          </a:prstGeom>
        </p:spPr>
      </p:pic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A8072DB6-6A3C-4B21-9352-42E294456FE1}"/>
              </a:ext>
            </a:extLst>
          </p:cNvPr>
          <p:cNvSpPr txBox="1"/>
          <p:nvPr/>
        </p:nvSpPr>
        <p:spPr>
          <a:xfrm>
            <a:off x="7882303" y="4649285"/>
            <a:ext cx="684000" cy="72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ja-JP" sz="450" spc="-30" dirty="0">
                <a:latin typeface="+mn-lt"/>
                <a:ea typeface="+mn-ea"/>
              </a:rPr>
              <a:t>(Smaller physique) Inward range</a:t>
            </a:r>
            <a:endParaRPr kumimoji="1" lang="ja-JP" altLang="en-US" sz="450" spc="-30" dirty="0">
              <a:latin typeface="+mn-lt"/>
              <a:ea typeface="+mn-ea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6CC29F4F-F7CE-4FE7-96AD-C80E76EA68C5}"/>
              </a:ext>
            </a:extLst>
          </p:cNvPr>
          <p:cNvSpPr txBox="1"/>
          <p:nvPr/>
        </p:nvSpPr>
        <p:spPr>
          <a:xfrm>
            <a:off x="7882303" y="5345443"/>
            <a:ext cx="684000" cy="72000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ja-JP" sz="450" spc="-30" dirty="0">
                <a:latin typeface="+mn-lt"/>
                <a:ea typeface="+mn-ea"/>
              </a:rPr>
              <a:t>(Larger physique) Outward range</a:t>
            </a:r>
            <a:endParaRPr kumimoji="1" lang="ja-JP" altLang="en-US" sz="450" spc="-30" dirty="0">
              <a:latin typeface="+mn-lt"/>
              <a:ea typeface="+mn-ea"/>
            </a:endParaRPr>
          </a:p>
        </p:txBody>
      </p:sp>
      <p:pic>
        <p:nvPicPr>
          <p:cNvPr id="31" name="図 30" descr="ダイアグラム&#10;&#10;自動的に生成された説明">
            <a:extLst>
              <a:ext uri="{FF2B5EF4-FFF2-40B4-BE49-F238E27FC236}">
                <a16:creationId xmlns:a16="http://schemas.microsoft.com/office/drawing/2014/main" id="{D89A4C26-D627-498A-8239-55C4910E0B9C}"/>
              </a:ext>
            </a:extLst>
          </p:cNvPr>
          <p:cNvPicPr>
            <a:picLocks noChangeAspect="1"/>
          </p:cNvPicPr>
          <p:nvPr/>
        </p:nvPicPr>
        <p:blipFill rotWithShape="1">
          <a:blip r:embed="rId3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8014" y="2368740"/>
            <a:ext cx="2338523" cy="1260000"/>
          </a:xfrm>
          <a:prstGeom prst="rect">
            <a:avLst/>
          </a:prstGeom>
        </p:spPr>
      </p:pic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05CFAAB3-E04F-41D2-AB68-A83AB3D172FD}"/>
              </a:ext>
            </a:extLst>
          </p:cNvPr>
          <p:cNvSpPr txBox="1"/>
          <p:nvPr/>
        </p:nvSpPr>
        <p:spPr>
          <a:xfrm>
            <a:off x="6305298" y="3660077"/>
            <a:ext cx="684000" cy="769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ja-JP" sz="450" spc="-20" dirty="0">
                <a:latin typeface="+mn-lt"/>
                <a:ea typeface="+mn-ea"/>
              </a:rPr>
              <a:t>Lower back: Outward position</a:t>
            </a:r>
            <a:r>
              <a:rPr kumimoji="1" lang="en-US" altLang="ja-JP" sz="450" spc="-20" dirty="0">
                <a:latin typeface="+mn-lt"/>
                <a:ea typeface="+mn-ea"/>
              </a:rPr>
              <a:t> 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564985CF-340C-45F2-911A-065236C141EA}"/>
              </a:ext>
            </a:extLst>
          </p:cNvPr>
          <p:cNvSpPr txBox="1"/>
          <p:nvPr/>
        </p:nvSpPr>
        <p:spPr>
          <a:xfrm>
            <a:off x="7078691" y="3660077"/>
            <a:ext cx="684000" cy="769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Lower back: Middle</a:t>
            </a:r>
            <a:r>
              <a:rPr lang="en-US" altLang="ja-JP" sz="450" spc="-20" dirty="0">
                <a:latin typeface="+mn-lt"/>
                <a:ea typeface="+mn-ea"/>
              </a:rPr>
              <a:t> </a:t>
            </a:r>
            <a:r>
              <a:rPr kumimoji="1" lang="en-US" altLang="ja-JP" sz="450" spc="-20" dirty="0">
                <a:latin typeface="+mn-lt"/>
                <a:ea typeface="+mn-ea"/>
              </a:rPr>
              <a:t>position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9EBDD3C5-BB95-46D5-8384-BA1F3B71EBA9}"/>
              </a:ext>
            </a:extLst>
          </p:cNvPr>
          <p:cNvSpPr txBox="1"/>
          <p:nvPr/>
        </p:nvSpPr>
        <p:spPr>
          <a:xfrm>
            <a:off x="7842183" y="3660077"/>
            <a:ext cx="684000" cy="7694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sz="450" spc="-20" dirty="0">
                <a:latin typeface="+mn-lt"/>
                <a:ea typeface="+mn-ea"/>
              </a:rPr>
              <a:t>Lower</a:t>
            </a:r>
            <a:r>
              <a:rPr kumimoji="1" lang="ja-JP" altLang="en-US" sz="450" spc="-20" dirty="0">
                <a:latin typeface="+mn-lt"/>
                <a:ea typeface="+mn-ea"/>
              </a:rPr>
              <a:t> </a:t>
            </a:r>
            <a:r>
              <a:rPr kumimoji="1" lang="en-US" altLang="ja-JP" sz="450" spc="-20" dirty="0">
                <a:latin typeface="+mn-lt"/>
                <a:ea typeface="+mn-ea"/>
              </a:rPr>
              <a:t>back: In</a:t>
            </a:r>
            <a:r>
              <a:rPr lang="en-US" altLang="ja-JP" sz="450" spc="-20" dirty="0">
                <a:latin typeface="+mn-lt"/>
                <a:ea typeface="+mn-ea"/>
              </a:rPr>
              <a:t>ward</a:t>
            </a:r>
            <a:r>
              <a:rPr kumimoji="1" lang="ja-JP" altLang="en-US" sz="450" spc="-20" dirty="0">
                <a:latin typeface="+mn-lt"/>
                <a:ea typeface="+mn-ea"/>
              </a:rPr>
              <a:t> </a:t>
            </a:r>
            <a:r>
              <a:rPr kumimoji="1" lang="en-US" altLang="ja-JP" sz="450" spc="-20" dirty="0">
                <a:latin typeface="+mn-lt"/>
                <a:ea typeface="+mn-ea"/>
              </a:rPr>
              <a:t>position</a:t>
            </a:r>
            <a:endParaRPr kumimoji="1" lang="ja-JP" altLang="en-US" sz="450" spc="-20" dirty="0">
              <a:latin typeface="+mn-lt"/>
              <a:ea typeface="+mn-ea"/>
            </a:endParaRPr>
          </a:p>
        </p:txBody>
      </p:sp>
      <p:sp>
        <p:nvSpPr>
          <p:cNvPr id="115" name="テキスト ボックス 38">
            <a:extLst>
              <a:ext uri="{FF2B5EF4-FFF2-40B4-BE49-F238E27FC236}">
                <a16:creationId xmlns:a16="http://schemas.microsoft.com/office/drawing/2014/main" id="{AED470AB-490E-43AA-A223-B2B522AEC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00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\148,700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</a:p>
        </p:txBody>
      </p:sp>
      <p:sp>
        <p:nvSpPr>
          <p:cNvPr id="123" name="テキスト ボックス 38">
            <a:extLst>
              <a:ext uri="{FF2B5EF4-FFF2-40B4-BE49-F238E27FC236}">
                <a16:creationId xmlns:a16="http://schemas.microsoft.com/office/drawing/2014/main" id="{54E4AF2C-286E-4668-B88B-7C39F246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543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\130,700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</a:p>
        </p:txBody>
      </p:sp>
      <p:sp>
        <p:nvSpPr>
          <p:cNvPr id="154" name="テキスト ボックス 38">
            <a:extLst>
              <a:ext uri="{FF2B5EF4-FFF2-40B4-BE49-F238E27FC236}">
                <a16:creationId xmlns:a16="http://schemas.microsoft.com/office/drawing/2014/main" id="{8F074F16-8A78-47FE-9AE1-67B1B1170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447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\138,700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</a:p>
        </p:txBody>
      </p:sp>
      <p:sp>
        <p:nvSpPr>
          <p:cNvPr id="155" name="テキスト ボックス 38">
            <a:extLst>
              <a:ext uri="{FF2B5EF4-FFF2-40B4-BE49-F238E27FC236}">
                <a16:creationId xmlns:a16="http://schemas.microsoft.com/office/drawing/2014/main" id="{7BCAFEDE-AD89-4AC6-956B-2B8B2A42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075" y="6157824"/>
            <a:ext cx="35747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\97,500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</a:p>
        </p:txBody>
      </p:sp>
      <p:sp>
        <p:nvSpPr>
          <p:cNvPr id="156" name="テキスト ボックス 38">
            <a:extLst>
              <a:ext uri="{FF2B5EF4-FFF2-40B4-BE49-F238E27FC236}">
                <a16:creationId xmlns:a16="http://schemas.microsoft.com/office/drawing/2014/main" id="{34F9DA96-5D35-48AB-AF86-AA9DA0F7D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304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\155,600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  <a:endParaRPr lang="en-US" altLang="ja-JP" sz="600" dirty="0">
              <a:latin typeface="+mn-lt"/>
              <a:ea typeface="+mn-ea"/>
            </a:endParaRPr>
          </a:p>
        </p:txBody>
      </p:sp>
      <p:sp>
        <p:nvSpPr>
          <p:cNvPr id="157" name="テキスト ボックス 38">
            <a:extLst>
              <a:ext uri="{FF2B5EF4-FFF2-40B4-BE49-F238E27FC236}">
                <a16:creationId xmlns:a16="http://schemas.microsoft.com/office/drawing/2014/main" id="{A04D1D2C-E57C-4F71-B35F-F142452FC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994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\120,800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  <a:endParaRPr lang="en-US" altLang="ja-JP" sz="600" dirty="0">
              <a:latin typeface="+mn-lt"/>
              <a:ea typeface="+mn-ea"/>
            </a:endParaRPr>
          </a:p>
        </p:txBody>
      </p:sp>
      <p:sp>
        <p:nvSpPr>
          <p:cNvPr id="158" name="テキスト ボックス 38">
            <a:extLst>
              <a:ext uri="{FF2B5EF4-FFF2-40B4-BE49-F238E27FC236}">
                <a16:creationId xmlns:a16="http://schemas.microsoft.com/office/drawing/2014/main" id="{2DC2DDFD-2B87-4117-A486-F15526C14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234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\145,700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  <a:endParaRPr lang="en-US" altLang="ja-JP" sz="600" dirty="0">
              <a:latin typeface="+mn-lt"/>
              <a:ea typeface="+mn-ea"/>
            </a:endParaRPr>
          </a:p>
        </p:txBody>
      </p:sp>
      <p:sp>
        <p:nvSpPr>
          <p:cNvPr id="159" name="テキスト ボックス 38">
            <a:extLst>
              <a:ext uri="{FF2B5EF4-FFF2-40B4-BE49-F238E27FC236}">
                <a16:creationId xmlns:a16="http://schemas.microsoft.com/office/drawing/2014/main" id="{8D50EC0C-863D-4A9A-A396-4FBFA3D0B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678" y="6157824"/>
            <a:ext cx="40075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altLang="ja-JP" sz="600" dirty="0">
                <a:latin typeface="+mn-lt"/>
                <a:ea typeface="+mn-ea"/>
              </a:rPr>
              <a:t>\126,500</a:t>
            </a:r>
            <a:r>
              <a:rPr lang="ja-JP" altLang="en-US" sz="600" dirty="0">
                <a:latin typeface="+mn-lt"/>
                <a:ea typeface="+mn-ea"/>
              </a:rPr>
              <a:t>～</a:t>
            </a:r>
            <a:endParaRPr lang="en-US" altLang="ja-JP" sz="600" dirty="0">
              <a:latin typeface="+mn-lt"/>
              <a:ea typeface="+mn-ea"/>
            </a:endParaRPr>
          </a:p>
        </p:txBody>
      </p:sp>
      <p:sp>
        <p:nvSpPr>
          <p:cNvPr id="135" name="テキスト ボックス 14">
            <a:extLst>
              <a:ext uri="{FF2B5EF4-FFF2-40B4-BE49-F238E27FC236}">
                <a16:creationId xmlns:a16="http://schemas.microsoft.com/office/drawing/2014/main" id="{94176603-4BE5-48D6-AB7A-A1C0E90AD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178" y="1743301"/>
            <a:ext cx="3209362" cy="61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>
            <a:spAutoFit/>
          </a:bodyPr>
          <a:lstStyle>
            <a:lvl1pPr marL="142875" indent="-142875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646464"/>
              </a:buClr>
              <a:buFont typeface="Wingdings" pitchFamily="2" charset="2"/>
              <a:buChar char="n"/>
            </a:pPr>
            <a:r>
              <a:rPr lang="en-US" altLang="ja-JP" b="1" dirty="0">
                <a:latin typeface="+mn-lt"/>
                <a:ea typeface="+mn-ea"/>
              </a:rPr>
              <a:t>3- stage pelvic adjust support</a:t>
            </a:r>
          </a:p>
          <a:p>
            <a:pPr marL="0" indent="0" eaLnBrk="1" hangingPunct="1">
              <a:spcBef>
                <a:spcPts val="500"/>
              </a:spcBef>
              <a:buClr>
                <a:srgbClr val="646464"/>
              </a:buClr>
            </a:pPr>
            <a:r>
              <a:rPr lang="en-US" altLang="ja-JP" sz="650" spc="-20" dirty="0">
                <a:latin typeface="+mn-lt"/>
                <a:ea typeface="+mn-ea"/>
              </a:rPr>
              <a:t>The lower back can be set inwards to one of 3-positions to provide support to the lower back and holding the pelvis in place to maintain adequate seating posture.  Simple lever adjustment to the backward leaning/upright/forward leaning position. </a:t>
            </a:r>
            <a:endParaRPr lang="ja-JP" altLang="en-US" sz="650" spc="-20" dirty="0">
              <a:latin typeface="+mn-lt"/>
              <a:ea typeface="+mn-ea"/>
            </a:endParaRPr>
          </a:p>
        </p:txBody>
      </p:sp>
      <p:sp>
        <p:nvSpPr>
          <p:cNvPr id="137" name="テキスト ボックス 14">
            <a:extLst>
              <a:ext uri="{FF2B5EF4-FFF2-40B4-BE49-F238E27FC236}">
                <a16:creationId xmlns:a16="http://schemas.microsoft.com/office/drawing/2014/main" id="{7B5FFF39-625C-4BC4-8399-E9F04635F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780" y="1743301"/>
            <a:ext cx="1479600" cy="116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36000" rIns="72000" bIns="36000">
            <a:spAutoFit/>
          </a:bodyPr>
          <a:lstStyle>
            <a:lvl1pPr marL="142875" indent="-142875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1pPr>
            <a:lvl2pPr marL="742950" indent="-28575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2pPr>
            <a:lvl3pPr marL="11430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3pPr>
            <a:lvl4pPr marL="16002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4pPr>
            <a:lvl5pPr marL="2057400" indent="-228600" defTabSz="1279525" eaLnBrk="0" hangingPunct="0"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Century Gothic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646464"/>
              </a:buClr>
              <a:buFont typeface="Wingdings" pitchFamily="2" charset="2"/>
              <a:buChar char="n"/>
            </a:pPr>
            <a:r>
              <a:rPr lang="en-US" altLang="ja-JP" b="1" dirty="0">
                <a:latin typeface="+mn-lt"/>
                <a:ea typeface="+mn-ea"/>
              </a:rPr>
              <a:t>Auto-tilt mechanism</a:t>
            </a:r>
          </a:p>
          <a:p>
            <a:pPr marL="0" indent="0" eaLnBrk="1" hangingPunct="1">
              <a:spcBef>
                <a:spcPts val="500"/>
              </a:spcBef>
              <a:buClr>
                <a:srgbClr val="646464"/>
              </a:buClr>
            </a:pPr>
            <a:r>
              <a:rPr lang="en-US" altLang="ja-JP" sz="650" spc="-30" dirty="0">
                <a:latin typeface="+mn-lt"/>
                <a:ea typeface="+mn-ea"/>
              </a:rPr>
              <a:t>The seat surface automatically adjusts to forward/backward leaning postures in accordance to the body movement. This maintains the spinal S-shape curvature even in the forward leaning posture. Further, the Auto-tilt enhances weight dispersion and relieves pressure on the under thighs.</a:t>
            </a:r>
          </a:p>
        </p:txBody>
      </p:sp>
    </p:spTree>
    <p:extLst>
      <p:ext uri="{BB962C8B-B14F-4D97-AF65-F5344CB8AC3E}">
        <p14:creationId xmlns:p14="http://schemas.microsoft.com/office/powerpoint/2010/main" val="3416535915"/>
      </p:ext>
    </p:extLst>
  </p:cSld>
  <p:clrMapOvr>
    <a:masterClrMapping/>
  </p:clrMapOvr>
</p:sld>
</file>

<file path=ppt/theme/theme1.xml><?xml version="1.0" encoding="utf-8"?>
<a:theme xmlns:a="http://schemas.openxmlformats.org/drawingml/2006/main" name="SS標準スライドマスター">
  <a:themeElements>
    <a:clrScheme name="SS標準カラーパレット">
      <a:dk1>
        <a:srgbClr val="4D4F51"/>
      </a:dk1>
      <a:lt1>
        <a:sysClr val="window" lastClr="FFFFFF"/>
      </a:lt1>
      <a:dk2>
        <a:srgbClr val="2C548E"/>
      </a:dk2>
      <a:lt2>
        <a:srgbClr val="EDE9DF"/>
      </a:lt2>
      <a:accent1>
        <a:srgbClr val="3295B4"/>
      </a:accent1>
      <a:accent2>
        <a:srgbClr val="D76E05"/>
      </a:accent2>
      <a:accent3>
        <a:srgbClr val="7A75A3"/>
      </a:accent3>
      <a:accent4>
        <a:srgbClr val="D02A42"/>
      </a:accent4>
      <a:accent5>
        <a:srgbClr val="3A9876"/>
      </a:accent5>
      <a:accent6>
        <a:srgbClr val="A7AA22"/>
      </a:accent6>
      <a:hlink>
        <a:srgbClr val="103E88"/>
      </a:hlink>
      <a:folHlink>
        <a:srgbClr val="7180B1"/>
      </a:folHlink>
    </a:clrScheme>
    <a:fontScheme name="SS標準フォーマット (源の角ゴシックJP)">
      <a:majorFont>
        <a:latin typeface="源ノ角ゴシック JP"/>
        <a:ea typeface="源ノ角ゴシック JP"/>
        <a:cs typeface=""/>
      </a:majorFont>
      <a:minorFont>
        <a:latin typeface="源ノ角ゴシック JP"/>
        <a:ea typeface="源ノ角ゴシック JP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0"/>
          </a:spcBef>
          <a:defRPr kumimoji="1" sz="1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kumimoji="1" sz="1200" spc="50" baseline="0" dirty="0" smtClean="0">
            <a:latin typeface="+mn-ea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3" id="{6E8D3651-3F23-42AA-9FBF-2380688BA441}" vid="{2CFE4FD1-B9DE-4D7C-8A0C-72A090494EFF}"/>
    </a:ext>
  </a:extLst>
</a:theme>
</file>

<file path=ppt/theme/theme2.xml><?xml version="1.0" encoding="utf-8"?>
<a:theme xmlns:a="http://schemas.openxmlformats.org/drawingml/2006/main" name="Office ​​テーマ">
  <a:themeElements>
    <a:clrScheme name="SS標準カラーパレット">
      <a:dk1>
        <a:srgbClr val="4D4F51"/>
      </a:dk1>
      <a:lt1>
        <a:sysClr val="window" lastClr="FFFFFF"/>
      </a:lt1>
      <a:dk2>
        <a:srgbClr val="2C548E"/>
      </a:dk2>
      <a:lt2>
        <a:srgbClr val="EDE9DF"/>
      </a:lt2>
      <a:accent1>
        <a:srgbClr val="3295B4"/>
      </a:accent1>
      <a:accent2>
        <a:srgbClr val="D76E05"/>
      </a:accent2>
      <a:accent3>
        <a:srgbClr val="7A75A3"/>
      </a:accent3>
      <a:accent4>
        <a:srgbClr val="D02A42"/>
      </a:accent4>
      <a:accent5>
        <a:srgbClr val="3A9876"/>
      </a:accent5>
      <a:accent6>
        <a:srgbClr val="A7AA22"/>
      </a:accent6>
      <a:hlink>
        <a:srgbClr val="103E88"/>
      </a:hlink>
      <a:folHlink>
        <a:srgbClr val="7180B1"/>
      </a:folHlink>
    </a:clrScheme>
    <a:fontScheme name="SS標準フォーマット (源の角ゴシックJP)">
      <a:majorFont>
        <a:latin typeface="源ノ角ゴシック JP"/>
        <a:ea typeface="源ノ角ゴシック JP"/>
        <a:cs typeface=""/>
      </a:majorFont>
      <a:minorFont>
        <a:latin typeface="源ノ角ゴシック JP"/>
        <a:ea typeface="源ノ角ゴシック JP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SS標準カラーパレット">
      <a:dk1>
        <a:srgbClr val="4D4F51"/>
      </a:dk1>
      <a:lt1>
        <a:sysClr val="window" lastClr="FFFFFF"/>
      </a:lt1>
      <a:dk2>
        <a:srgbClr val="2C548E"/>
      </a:dk2>
      <a:lt2>
        <a:srgbClr val="EDE9DF"/>
      </a:lt2>
      <a:accent1>
        <a:srgbClr val="3295B4"/>
      </a:accent1>
      <a:accent2>
        <a:srgbClr val="D76E05"/>
      </a:accent2>
      <a:accent3>
        <a:srgbClr val="7A75A3"/>
      </a:accent3>
      <a:accent4>
        <a:srgbClr val="D02A42"/>
      </a:accent4>
      <a:accent5>
        <a:srgbClr val="3A9876"/>
      </a:accent5>
      <a:accent6>
        <a:srgbClr val="A7AA22"/>
      </a:accent6>
      <a:hlink>
        <a:srgbClr val="103E88"/>
      </a:hlink>
      <a:folHlink>
        <a:srgbClr val="7180B1"/>
      </a:folHlink>
    </a:clrScheme>
    <a:fontScheme name="SS標準フォーマット (源の角ゴシックJP)">
      <a:majorFont>
        <a:latin typeface="源ノ角ゴシック JP"/>
        <a:ea typeface="源ノ角ゴシック JP"/>
        <a:cs typeface=""/>
      </a:majorFont>
      <a:minorFont>
        <a:latin typeface="源ノ角ゴシック JP"/>
        <a:ea typeface="源ノ角ゴシック JP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FA31DAB09CC0B4DA55C80578A41404F" ma:contentTypeVersion="10" ma:contentTypeDescription="新しいドキュメントを作成します。" ma:contentTypeScope="" ma:versionID="347041910f8e2c2e90ab5ef2530fbdbf">
  <xsd:schema xmlns:xsd="http://www.w3.org/2001/XMLSchema" xmlns:xs="http://www.w3.org/2001/XMLSchema" xmlns:p="http://schemas.microsoft.com/office/2006/metadata/properties" xmlns:ns3="8d94ff41-a19b-4b63-a678-222afcacd7d2" xmlns:ns4="328dddf1-3fa3-448d-bded-20ab9c09e927" targetNamespace="http://schemas.microsoft.com/office/2006/metadata/properties" ma:root="true" ma:fieldsID="0e005b04d4922c8cefd4861d64b55301" ns3:_="" ns4:_="">
    <xsd:import namespace="8d94ff41-a19b-4b63-a678-222afcacd7d2"/>
    <xsd:import namespace="328dddf1-3fa3-448d-bded-20ab9c09e9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4ff41-a19b-4b63-a678-222afcacd7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dddf1-3fa3-448d-bded-20ab9c09e9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492FCA-7E96-467D-9E2D-9F1D810530EA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d94ff41-a19b-4b63-a678-222afcacd7d2"/>
    <ds:schemaRef ds:uri="http://purl.org/dc/elements/1.1/"/>
    <ds:schemaRef ds:uri="328dddf1-3fa3-448d-bded-20ab9c09e9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784001-C4C2-4411-ACC9-C1154293E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5088B0-FFAF-4C86-95BA-A7567B4CE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94ff41-a19b-4b63-a678-222afcacd7d2"/>
    <ds:schemaRef ds:uri="328dddf1-3fa3-448d-bded-20ab9c09e9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製品シートフォーマット</Template>
  <TotalTime>0</TotalTime>
  <Words>384</Words>
  <Application>Microsoft Office PowerPoint</Application>
  <PresentationFormat>ユーザー設定</PresentationFormat>
  <Paragraphs>80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源ノ角ゴシック JP</vt:lpstr>
      <vt:lpstr>Arial</vt:lpstr>
      <vt:lpstr>Century Gothic</vt:lpstr>
      <vt:lpstr>Wingdings</vt:lpstr>
      <vt:lpstr>SS標準スライドマスター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D_Duora2(English)</dc:title>
  <dc:creator/>
  <cp:lastModifiedBy/>
  <cp:revision>1</cp:revision>
  <dcterms:created xsi:type="dcterms:W3CDTF">2023-09-28T05:06:49Z</dcterms:created>
  <dcterms:modified xsi:type="dcterms:W3CDTF">2023-11-22T12:04:27Z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0x010100BFA31DAB09CC0B4DA55C80578A41404F</vt:lpwstr>
  </property>
</Properties>
</file>